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4"/>
    <p:sldMasterId id="2147483954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7" r:id="rId7"/>
    <p:sldId id="259" r:id="rId8"/>
    <p:sldId id="258" r:id="rId9"/>
  </p:sldIdLst>
  <p:sldSz cx="5851525" cy="6858000"/>
  <p:notesSz cx="6950075" cy="11979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84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wan Noh" initials="YN" lastIdx="2" clrIdx="0">
    <p:extLst>
      <p:ext uri="{19B8F6BF-5375-455C-9EA6-DF929625EA0E}">
        <p15:presenceInfo xmlns:p15="http://schemas.microsoft.com/office/powerpoint/2012/main" userId="4d8326bce00147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D5E"/>
    <a:srgbClr val="17CDAC"/>
    <a:srgbClr val="57257D"/>
    <a:srgbClr val="E6E6E6"/>
    <a:srgbClr val="0B0E06"/>
    <a:srgbClr val="3E501B"/>
    <a:srgbClr val="183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992" autoAdjust="0"/>
  </p:normalViewPr>
  <p:slideViewPr>
    <p:cSldViewPr snapToGrid="0">
      <p:cViewPr varScale="1">
        <p:scale>
          <a:sx n="119" d="100"/>
          <a:sy n="119" d="100"/>
        </p:scale>
        <p:origin x="4440" y="84"/>
      </p:cViewPr>
      <p:guideLst>
        <p:guide orient="horz" pos="2160"/>
        <p:guide pos="18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nghwan" userId="1b145db6-e0d4-463f-9f29-892c1112602d" providerId="ADAL" clId="{D3CB6B94-92A7-4B87-90D1-13D25CE19FCD}"/>
    <pc:docChg chg="addSld modSld sldOrd">
      <pc:chgData name="Yonghwan" userId="1b145db6-e0d4-463f-9f29-892c1112602d" providerId="ADAL" clId="{D3CB6B94-92A7-4B87-90D1-13D25CE19FCD}" dt="2021-09-26T15:45:32.326" v="7" actId="1076"/>
      <pc:docMkLst>
        <pc:docMk/>
      </pc:docMkLst>
      <pc:sldChg chg="modSp">
        <pc:chgData name="Yonghwan" userId="1b145db6-e0d4-463f-9f29-892c1112602d" providerId="ADAL" clId="{D3CB6B94-92A7-4B87-90D1-13D25CE19FCD}" dt="2021-09-26T15:44:47.004" v="0" actId="1076"/>
        <pc:sldMkLst>
          <pc:docMk/>
          <pc:sldMk cId="3194237126" sldId="256"/>
        </pc:sldMkLst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4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6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8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9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10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16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17" creationId="{B570575A-1265-43DC-A65D-E6475289C9F3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18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21" creationId="{9B314495-3470-48C5-9175-9F8587B0BDDA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23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24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4:47.004" v="0" actId="1076"/>
          <ac:spMkLst>
            <pc:docMk/>
            <pc:sldMk cId="3194237126" sldId="256"/>
            <ac:spMk id="26" creationId="{8B497D6A-E29B-4C03-BE06-DFE71A769019}"/>
          </ac:spMkLst>
        </pc:spChg>
        <pc:picChg chg="mod">
          <ac:chgData name="Yonghwan" userId="1b145db6-e0d4-463f-9f29-892c1112602d" providerId="ADAL" clId="{D3CB6B94-92A7-4B87-90D1-13D25CE19FCD}" dt="2021-09-26T15:44:47.004" v="0" actId="1076"/>
          <ac:picMkLst>
            <pc:docMk/>
            <pc:sldMk cId="3194237126" sldId="256"/>
            <ac:picMk id="3" creationId="{00000000-0000-0000-0000-000000000000}"/>
          </ac:picMkLst>
        </pc:picChg>
        <pc:picChg chg="mod">
          <ac:chgData name="Yonghwan" userId="1b145db6-e0d4-463f-9f29-892c1112602d" providerId="ADAL" clId="{D3CB6B94-92A7-4B87-90D1-13D25CE19FCD}" dt="2021-09-26T15:44:47.004" v="0" actId="1076"/>
          <ac:picMkLst>
            <pc:docMk/>
            <pc:sldMk cId="3194237126" sldId="256"/>
            <ac:picMk id="28" creationId="{00000000-0000-0000-0000-000000000000}"/>
          </ac:picMkLst>
        </pc:picChg>
        <pc:picChg chg="mod">
          <ac:chgData name="Yonghwan" userId="1b145db6-e0d4-463f-9f29-892c1112602d" providerId="ADAL" clId="{D3CB6B94-92A7-4B87-90D1-13D25CE19FCD}" dt="2021-09-26T15:44:47.004" v="0" actId="1076"/>
          <ac:picMkLst>
            <pc:docMk/>
            <pc:sldMk cId="3194237126" sldId="256"/>
            <ac:picMk id="1026" creationId="{32B22076-9FEB-4537-841E-F0BB4125530A}"/>
          </ac:picMkLst>
        </pc:picChg>
        <pc:picChg chg="mod">
          <ac:chgData name="Yonghwan" userId="1b145db6-e0d4-463f-9f29-892c1112602d" providerId="ADAL" clId="{D3CB6B94-92A7-4B87-90D1-13D25CE19FCD}" dt="2021-09-26T15:44:47.004" v="0" actId="1076"/>
          <ac:picMkLst>
            <pc:docMk/>
            <pc:sldMk cId="3194237126" sldId="256"/>
            <ac:picMk id="1034" creationId="{00000000-0000-0000-0000-000000000000}"/>
          </ac:picMkLst>
        </pc:picChg>
      </pc:sldChg>
      <pc:sldChg chg="modSp">
        <pc:chgData name="Yonghwan" userId="1b145db6-e0d4-463f-9f29-892c1112602d" providerId="ADAL" clId="{D3CB6B94-92A7-4B87-90D1-13D25CE19FCD}" dt="2021-09-26T15:45:19.460" v="5" actId="1076"/>
        <pc:sldMkLst>
          <pc:docMk/>
          <pc:sldMk cId="1211207178" sldId="257"/>
        </pc:sldMkLst>
        <pc:spChg chg="mod">
          <ac:chgData name="Yonghwan" userId="1b145db6-e0d4-463f-9f29-892c1112602d" providerId="ADAL" clId="{D3CB6B94-92A7-4B87-90D1-13D25CE19FCD}" dt="2021-09-26T15:45:19.460" v="5" actId="1076"/>
          <ac:spMkLst>
            <pc:docMk/>
            <pc:sldMk cId="1211207178" sldId="257"/>
            <ac:spMk id="2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19.460" v="5" actId="1076"/>
          <ac:spMkLst>
            <pc:docMk/>
            <pc:sldMk cId="1211207178" sldId="257"/>
            <ac:spMk id="5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19.460" v="5" actId="1076"/>
          <ac:spMkLst>
            <pc:docMk/>
            <pc:sldMk cId="1211207178" sldId="257"/>
            <ac:spMk id="10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19.460" v="5" actId="1076"/>
          <ac:spMkLst>
            <pc:docMk/>
            <pc:sldMk cId="1211207178" sldId="257"/>
            <ac:spMk id="12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19.460" v="5" actId="1076"/>
          <ac:spMkLst>
            <pc:docMk/>
            <pc:sldMk cId="1211207178" sldId="257"/>
            <ac:spMk id="13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19.460" v="5" actId="1076"/>
          <ac:spMkLst>
            <pc:docMk/>
            <pc:sldMk cId="1211207178" sldId="257"/>
            <ac:spMk id="14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19.460" v="5" actId="1076"/>
          <ac:spMkLst>
            <pc:docMk/>
            <pc:sldMk cId="1211207178" sldId="257"/>
            <ac:spMk id="15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19.460" v="5" actId="1076"/>
          <ac:spMkLst>
            <pc:docMk/>
            <pc:sldMk cId="1211207178" sldId="257"/>
            <ac:spMk id="17" creationId="{4C0E2C51-F5A9-4679-BC48-C5D3525BD32B}"/>
          </ac:spMkLst>
        </pc:spChg>
        <pc:graphicFrameChg chg="mod">
          <ac:chgData name="Yonghwan" userId="1b145db6-e0d4-463f-9f29-892c1112602d" providerId="ADAL" clId="{D3CB6B94-92A7-4B87-90D1-13D25CE19FCD}" dt="2021-09-26T15:45:19.460" v="5" actId="1076"/>
          <ac:graphicFrameMkLst>
            <pc:docMk/>
            <pc:sldMk cId="1211207178" sldId="257"/>
            <ac:graphicFrameMk id="20" creationId="{17FB125B-94F9-44E2-9AC1-42937EFC1507}"/>
          </ac:graphicFrameMkLst>
        </pc:graphicFrameChg>
      </pc:sldChg>
      <pc:sldChg chg="modSp add ord">
        <pc:chgData name="Yonghwan" userId="1b145db6-e0d4-463f-9f29-892c1112602d" providerId="ADAL" clId="{D3CB6B94-92A7-4B87-90D1-13D25CE19FCD}" dt="2021-09-26T15:45:04.343" v="4" actId="1076"/>
        <pc:sldMkLst>
          <pc:docMk/>
          <pc:sldMk cId="2005180145" sldId="258"/>
        </pc:sldMkLst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4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6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8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9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10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16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17" creationId="{B570575A-1265-43DC-A65D-E6475289C9F3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18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21" creationId="{9B314495-3470-48C5-9175-9F8587B0BDDA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23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24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04.343" v="4" actId="1076"/>
          <ac:spMkLst>
            <pc:docMk/>
            <pc:sldMk cId="2005180145" sldId="258"/>
            <ac:spMk id="26" creationId="{8B497D6A-E29B-4C03-BE06-DFE71A769019}"/>
          </ac:spMkLst>
        </pc:spChg>
        <pc:picChg chg="mod">
          <ac:chgData name="Yonghwan" userId="1b145db6-e0d4-463f-9f29-892c1112602d" providerId="ADAL" clId="{D3CB6B94-92A7-4B87-90D1-13D25CE19FCD}" dt="2021-09-26T15:45:04.343" v="4" actId="1076"/>
          <ac:picMkLst>
            <pc:docMk/>
            <pc:sldMk cId="2005180145" sldId="258"/>
            <ac:picMk id="3" creationId="{00000000-0000-0000-0000-000000000000}"/>
          </ac:picMkLst>
        </pc:picChg>
        <pc:picChg chg="mod">
          <ac:chgData name="Yonghwan" userId="1b145db6-e0d4-463f-9f29-892c1112602d" providerId="ADAL" clId="{D3CB6B94-92A7-4B87-90D1-13D25CE19FCD}" dt="2021-09-26T15:45:04.343" v="4" actId="1076"/>
          <ac:picMkLst>
            <pc:docMk/>
            <pc:sldMk cId="2005180145" sldId="258"/>
            <ac:picMk id="28" creationId="{00000000-0000-0000-0000-000000000000}"/>
          </ac:picMkLst>
        </pc:picChg>
        <pc:picChg chg="mod">
          <ac:chgData name="Yonghwan" userId="1b145db6-e0d4-463f-9f29-892c1112602d" providerId="ADAL" clId="{D3CB6B94-92A7-4B87-90D1-13D25CE19FCD}" dt="2021-09-26T15:45:04.343" v="4" actId="1076"/>
          <ac:picMkLst>
            <pc:docMk/>
            <pc:sldMk cId="2005180145" sldId="258"/>
            <ac:picMk id="1026" creationId="{32B22076-9FEB-4537-841E-F0BB4125530A}"/>
          </ac:picMkLst>
        </pc:picChg>
        <pc:picChg chg="mod">
          <ac:chgData name="Yonghwan" userId="1b145db6-e0d4-463f-9f29-892c1112602d" providerId="ADAL" clId="{D3CB6B94-92A7-4B87-90D1-13D25CE19FCD}" dt="2021-09-26T15:45:04.343" v="4" actId="1076"/>
          <ac:picMkLst>
            <pc:docMk/>
            <pc:sldMk cId="2005180145" sldId="258"/>
            <ac:picMk id="1034" creationId="{00000000-0000-0000-0000-000000000000}"/>
          </ac:picMkLst>
        </pc:picChg>
      </pc:sldChg>
      <pc:sldChg chg="modSp add">
        <pc:chgData name="Yonghwan" userId="1b145db6-e0d4-463f-9f29-892c1112602d" providerId="ADAL" clId="{D3CB6B94-92A7-4B87-90D1-13D25CE19FCD}" dt="2021-09-26T15:45:32.326" v="7" actId="1076"/>
        <pc:sldMkLst>
          <pc:docMk/>
          <pc:sldMk cId="2757333196" sldId="259"/>
        </pc:sldMkLst>
        <pc:spChg chg="mod">
          <ac:chgData name="Yonghwan" userId="1b145db6-e0d4-463f-9f29-892c1112602d" providerId="ADAL" clId="{D3CB6B94-92A7-4B87-90D1-13D25CE19FCD}" dt="2021-09-26T15:45:32.326" v="7" actId="1076"/>
          <ac:spMkLst>
            <pc:docMk/>
            <pc:sldMk cId="2757333196" sldId="259"/>
            <ac:spMk id="2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32.326" v="7" actId="1076"/>
          <ac:spMkLst>
            <pc:docMk/>
            <pc:sldMk cId="2757333196" sldId="259"/>
            <ac:spMk id="5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32.326" v="7" actId="1076"/>
          <ac:spMkLst>
            <pc:docMk/>
            <pc:sldMk cId="2757333196" sldId="259"/>
            <ac:spMk id="10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32.326" v="7" actId="1076"/>
          <ac:spMkLst>
            <pc:docMk/>
            <pc:sldMk cId="2757333196" sldId="259"/>
            <ac:spMk id="12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32.326" v="7" actId="1076"/>
          <ac:spMkLst>
            <pc:docMk/>
            <pc:sldMk cId="2757333196" sldId="259"/>
            <ac:spMk id="13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32.326" v="7" actId="1076"/>
          <ac:spMkLst>
            <pc:docMk/>
            <pc:sldMk cId="2757333196" sldId="259"/>
            <ac:spMk id="14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32.326" v="7" actId="1076"/>
          <ac:spMkLst>
            <pc:docMk/>
            <pc:sldMk cId="2757333196" sldId="259"/>
            <ac:spMk id="15" creationId="{00000000-0000-0000-0000-000000000000}"/>
          </ac:spMkLst>
        </pc:spChg>
        <pc:spChg chg="mod">
          <ac:chgData name="Yonghwan" userId="1b145db6-e0d4-463f-9f29-892c1112602d" providerId="ADAL" clId="{D3CB6B94-92A7-4B87-90D1-13D25CE19FCD}" dt="2021-09-26T15:45:32.326" v="7" actId="1076"/>
          <ac:spMkLst>
            <pc:docMk/>
            <pc:sldMk cId="2757333196" sldId="259"/>
            <ac:spMk id="17" creationId="{4C0E2C51-F5A9-4679-BC48-C5D3525BD32B}"/>
          </ac:spMkLst>
        </pc:spChg>
        <pc:graphicFrameChg chg="mod">
          <ac:chgData name="Yonghwan" userId="1b145db6-e0d4-463f-9f29-892c1112602d" providerId="ADAL" clId="{D3CB6B94-92A7-4B87-90D1-13D25CE19FCD}" dt="2021-09-26T15:45:32.326" v="7" actId="1076"/>
          <ac:graphicFrameMkLst>
            <pc:docMk/>
            <pc:sldMk cId="2757333196" sldId="259"/>
            <ac:graphicFrameMk id="20" creationId="{17FB125B-94F9-44E2-9AC1-42937EFC150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2329" cy="600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4" y="3"/>
            <a:ext cx="3012329" cy="600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7B70D-9E1B-40B2-B2CF-7DD6474A8B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1379203"/>
            <a:ext cx="3012329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4" y="11379203"/>
            <a:ext cx="3012329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A609-0CAD-466C-9AE5-693B9E98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97B41-1916-4F0B-91FF-15BC0671E0D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9425" y="1497013"/>
            <a:ext cx="3451225" cy="4043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33" y="5765803"/>
            <a:ext cx="5559425" cy="4716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303F-9585-4F68-BDE9-4D6F08B2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49425" y="1497013"/>
            <a:ext cx="345122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49425" y="1497013"/>
            <a:ext cx="345122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0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49425" y="1497013"/>
            <a:ext cx="345122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02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49425" y="1497013"/>
            <a:ext cx="345122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2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865" y="1122363"/>
            <a:ext cx="4973796" cy="2387600"/>
          </a:xfrm>
        </p:spPr>
        <p:txBody>
          <a:bodyPr anchor="b"/>
          <a:lstStyle>
            <a:lvl1pPr algn="ctr">
              <a:defRPr sz="38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441" y="3602038"/>
            <a:ext cx="4388644" cy="1655762"/>
          </a:xfrm>
        </p:spPr>
        <p:txBody>
          <a:bodyPr/>
          <a:lstStyle>
            <a:lvl1pPr marL="0" indent="0" algn="ctr">
              <a:buNone/>
              <a:defRPr sz="1536"/>
            </a:lvl1pPr>
            <a:lvl2pPr marL="292562" indent="0" algn="ctr">
              <a:buNone/>
              <a:defRPr sz="1280"/>
            </a:lvl2pPr>
            <a:lvl3pPr marL="585125" indent="0" algn="ctr">
              <a:buNone/>
              <a:defRPr sz="1152"/>
            </a:lvl3pPr>
            <a:lvl4pPr marL="877687" indent="0" algn="ctr">
              <a:buNone/>
              <a:defRPr sz="1024"/>
            </a:lvl4pPr>
            <a:lvl5pPr marL="1170249" indent="0" algn="ctr">
              <a:buNone/>
              <a:defRPr sz="1024"/>
            </a:lvl5pPr>
            <a:lvl6pPr marL="1462811" indent="0" algn="ctr">
              <a:buNone/>
              <a:defRPr sz="1024"/>
            </a:lvl6pPr>
            <a:lvl7pPr marL="1755374" indent="0" algn="ctr">
              <a:buNone/>
              <a:defRPr sz="1024"/>
            </a:lvl7pPr>
            <a:lvl8pPr marL="2047936" indent="0" algn="ctr">
              <a:buNone/>
              <a:defRPr sz="1024"/>
            </a:lvl8pPr>
            <a:lvl9pPr marL="2340498" indent="0" algn="ctr">
              <a:buNone/>
              <a:defRPr sz="10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5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9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87498" y="365125"/>
            <a:ext cx="126173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2293" y="365125"/>
            <a:ext cx="371206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1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865" y="1122363"/>
            <a:ext cx="4973796" cy="2387600"/>
          </a:xfrm>
        </p:spPr>
        <p:txBody>
          <a:bodyPr anchor="b"/>
          <a:lstStyle>
            <a:lvl1pPr algn="ctr">
              <a:defRPr sz="38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441" y="3602038"/>
            <a:ext cx="4388644" cy="1655762"/>
          </a:xfrm>
        </p:spPr>
        <p:txBody>
          <a:bodyPr/>
          <a:lstStyle>
            <a:lvl1pPr marL="0" indent="0" algn="ctr">
              <a:buNone/>
              <a:defRPr sz="1536"/>
            </a:lvl1pPr>
            <a:lvl2pPr marL="292562" indent="0" algn="ctr">
              <a:buNone/>
              <a:defRPr sz="1280"/>
            </a:lvl2pPr>
            <a:lvl3pPr marL="585125" indent="0" algn="ctr">
              <a:buNone/>
              <a:defRPr sz="1152"/>
            </a:lvl3pPr>
            <a:lvl4pPr marL="877687" indent="0" algn="ctr">
              <a:buNone/>
              <a:defRPr sz="1024"/>
            </a:lvl4pPr>
            <a:lvl5pPr marL="1170249" indent="0" algn="ctr">
              <a:buNone/>
              <a:defRPr sz="1024"/>
            </a:lvl5pPr>
            <a:lvl6pPr marL="1462811" indent="0" algn="ctr">
              <a:buNone/>
              <a:defRPr sz="1024"/>
            </a:lvl6pPr>
            <a:lvl7pPr marL="1755374" indent="0" algn="ctr">
              <a:buNone/>
              <a:defRPr sz="1024"/>
            </a:lvl7pPr>
            <a:lvl8pPr marL="2047936" indent="0" algn="ctr">
              <a:buNone/>
              <a:defRPr sz="1024"/>
            </a:lvl8pPr>
            <a:lvl9pPr marL="2340498" indent="0" algn="ctr">
              <a:buNone/>
              <a:defRPr sz="10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90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7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1709740"/>
            <a:ext cx="5046940" cy="2852737"/>
          </a:xfrm>
        </p:spPr>
        <p:txBody>
          <a:bodyPr anchor="b"/>
          <a:lstStyle>
            <a:lvl1pPr>
              <a:defRPr sz="38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245" y="4589465"/>
            <a:ext cx="5046940" cy="1500187"/>
          </a:xfrm>
        </p:spPr>
        <p:txBody>
          <a:bodyPr/>
          <a:lstStyle>
            <a:lvl1pPr marL="0" indent="0">
              <a:buNone/>
              <a:defRPr sz="1536">
                <a:solidFill>
                  <a:schemeClr val="tx1"/>
                </a:solidFill>
              </a:defRPr>
            </a:lvl1pPr>
            <a:lvl2pPr marL="292562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585125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3pPr>
            <a:lvl4pPr marL="877687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4pPr>
            <a:lvl5pPr marL="1170249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5pPr>
            <a:lvl6pPr marL="1462811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6pPr>
            <a:lvl7pPr marL="1755374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7pPr>
            <a:lvl8pPr marL="2047936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8pPr>
            <a:lvl9pPr marL="2340498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292" y="1825625"/>
            <a:ext cx="248689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335" y="1825625"/>
            <a:ext cx="248689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89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365127"/>
            <a:ext cx="50469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055" y="1681163"/>
            <a:ext cx="2475469" cy="823912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62" indent="0">
              <a:buNone/>
              <a:defRPr sz="1280" b="1"/>
            </a:lvl2pPr>
            <a:lvl3pPr marL="585125" indent="0">
              <a:buNone/>
              <a:defRPr sz="1152" b="1"/>
            </a:lvl3pPr>
            <a:lvl4pPr marL="877687" indent="0">
              <a:buNone/>
              <a:defRPr sz="1024" b="1"/>
            </a:lvl4pPr>
            <a:lvl5pPr marL="1170249" indent="0">
              <a:buNone/>
              <a:defRPr sz="1024" b="1"/>
            </a:lvl5pPr>
            <a:lvl6pPr marL="1462811" indent="0">
              <a:buNone/>
              <a:defRPr sz="1024" b="1"/>
            </a:lvl6pPr>
            <a:lvl7pPr marL="1755374" indent="0">
              <a:buNone/>
              <a:defRPr sz="1024" b="1"/>
            </a:lvl7pPr>
            <a:lvl8pPr marL="2047936" indent="0">
              <a:buNone/>
              <a:defRPr sz="1024" b="1"/>
            </a:lvl8pPr>
            <a:lvl9pPr marL="2340498" indent="0">
              <a:buNone/>
              <a:defRPr sz="10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055" y="2505075"/>
            <a:ext cx="24754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2335" y="1681163"/>
            <a:ext cx="2487660" cy="823912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62" indent="0">
              <a:buNone/>
              <a:defRPr sz="1280" b="1"/>
            </a:lvl2pPr>
            <a:lvl3pPr marL="585125" indent="0">
              <a:buNone/>
              <a:defRPr sz="1152" b="1"/>
            </a:lvl3pPr>
            <a:lvl4pPr marL="877687" indent="0">
              <a:buNone/>
              <a:defRPr sz="1024" b="1"/>
            </a:lvl4pPr>
            <a:lvl5pPr marL="1170249" indent="0">
              <a:buNone/>
              <a:defRPr sz="1024" b="1"/>
            </a:lvl5pPr>
            <a:lvl6pPr marL="1462811" indent="0">
              <a:buNone/>
              <a:defRPr sz="1024" b="1"/>
            </a:lvl6pPr>
            <a:lvl7pPr marL="1755374" indent="0">
              <a:buNone/>
              <a:defRPr sz="1024" b="1"/>
            </a:lvl7pPr>
            <a:lvl8pPr marL="2047936" indent="0">
              <a:buNone/>
              <a:defRPr sz="1024" b="1"/>
            </a:lvl8pPr>
            <a:lvl9pPr marL="2340498" indent="0">
              <a:buNone/>
              <a:defRPr sz="10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62335" y="2505075"/>
            <a:ext cx="248766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72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13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40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457200"/>
            <a:ext cx="1887269" cy="1600200"/>
          </a:xfrm>
        </p:spPr>
        <p:txBody>
          <a:bodyPr anchor="b"/>
          <a:lstStyle>
            <a:lvl1pPr>
              <a:defRPr sz="20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60" y="987427"/>
            <a:ext cx="2962335" cy="4873625"/>
          </a:xfrm>
        </p:spPr>
        <p:txBody>
          <a:bodyPr/>
          <a:lstStyle>
            <a:lvl1pPr>
              <a:defRPr sz="2048"/>
            </a:lvl1pPr>
            <a:lvl2pPr>
              <a:defRPr sz="1792"/>
            </a:lvl2pPr>
            <a:lvl3pPr>
              <a:defRPr sz="1536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2057400"/>
            <a:ext cx="1887269" cy="3811588"/>
          </a:xfrm>
        </p:spPr>
        <p:txBody>
          <a:bodyPr/>
          <a:lstStyle>
            <a:lvl1pPr marL="0" indent="0">
              <a:buNone/>
              <a:defRPr sz="1024"/>
            </a:lvl1pPr>
            <a:lvl2pPr marL="292562" indent="0">
              <a:buNone/>
              <a:defRPr sz="896"/>
            </a:lvl2pPr>
            <a:lvl3pPr marL="585125" indent="0">
              <a:buNone/>
              <a:defRPr sz="768"/>
            </a:lvl3pPr>
            <a:lvl4pPr marL="877687" indent="0">
              <a:buNone/>
              <a:defRPr sz="640"/>
            </a:lvl4pPr>
            <a:lvl5pPr marL="1170249" indent="0">
              <a:buNone/>
              <a:defRPr sz="640"/>
            </a:lvl5pPr>
            <a:lvl6pPr marL="1462811" indent="0">
              <a:buNone/>
              <a:defRPr sz="640"/>
            </a:lvl6pPr>
            <a:lvl7pPr marL="1755374" indent="0">
              <a:buNone/>
              <a:defRPr sz="640"/>
            </a:lvl7pPr>
            <a:lvl8pPr marL="2047936" indent="0">
              <a:buNone/>
              <a:defRPr sz="640"/>
            </a:lvl8pPr>
            <a:lvl9pPr marL="2340498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04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457200"/>
            <a:ext cx="1887269" cy="1600200"/>
          </a:xfrm>
        </p:spPr>
        <p:txBody>
          <a:bodyPr anchor="b"/>
          <a:lstStyle>
            <a:lvl1pPr>
              <a:defRPr sz="20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87660" y="987427"/>
            <a:ext cx="2962335" cy="4873625"/>
          </a:xfrm>
        </p:spPr>
        <p:txBody>
          <a:bodyPr anchor="t"/>
          <a:lstStyle>
            <a:lvl1pPr marL="0" indent="0">
              <a:buNone/>
              <a:defRPr sz="2048"/>
            </a:lvl1pPr>
            <a:lvl2pPr marL="292562" indent="0">
              <a:buNone/>
              <a:defRPr sz="1792"/>
            </a:lvl2pPr>
            <a:lvl3pPr marL="585125" indent="0">
              <a:buNone/>
              <a:defRPr sz="1536"/>
            </a:lvl3pPr>
            <a:lvl4pPr marL="877687" indent="0">
              <a:buNone/>
              <a:defRPr sz="1280"/>
            </a:lvl4pPr>
            <a:lvl5pPr marL="1170249" indent="0">
              <a:buNone/>
              <a:defRPr sz="1280"/>
            </a:lvl5pPr>
            <a:lvl6pPr marL="1462811" indent="0">
              <a:buNone/>
              <a:defRPr sz="1280"/>
            </a:lvl6pPr>
            <a:lvl7pPr marL="1755374" indent="0">
              <a:buNone/>
              <a:defRPr sz="1280"/>
            </a:lvl7pPr>
            <a:lvl8pPr marL="2047936" indent="0">
              <a:buNone/>
              <a:defRPr sz="1280"/>
            </a:lvl8pPr>
            <a:lvl9pPr marL="2340498" indent="0">
              <a:buNone/>
              <a:defRPr sz="12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2057400"/>
            <a:ext cx="1887269" cy="3811588"/>
          </a:xfrm>
        </p:spPr>
        <p:txBody>
          <a:bodyPr/>
          <a:lstStyle>
            <a:lvl1pPr marL="0" indent="0">
              <a:buNone/>
              <a:defRPr sz="1024"/>
            </a:lvl1pPr>
            <a:lvl2pPr marL="292562" indent="0">
              <a:buNone/>
              <a:defRPr sz="896"/>
            </a:lvl2pPr>
            <a:lvl3pPr marL="585125" indent="0">
              <a:buNone/>
              <a:defRPr sz="768"/>
            </a:lvl3pPr>
            <a:lvl4pPr marL="877687" indent="0">
              <a:buNone/>
              <a:defRPr sz="640"/>
            </a:lvl4pPr>
            <a:lvl5pPr marL="1170249" indent="0">
              <a:buNone/>
              <a:defRPr sz="640"/>
            </a:lvl5pPr>
            <a:lvl6pPr marL="1462811" indent="0">
              <a:buNone/>
              <a:defRPr sz="640"/>
            </a:lvl6pPr>
            <a:lvl7pPr marL="1755374" indent="0">
              <a:buNone/>
              <a:defRPr sz="640"/>
            </a:lvl7pPr>
            <a:lvl8pPr marL="2047936" indent="0">
              <a:buNone/>
              <a:defRPr sz="640"/>
            </a:lvl8pPr>
            <a:lvl9pPr marL="2340498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92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68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87498" y="365125"/>
            <a:ext cx="126173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2293" y="365125"/>
            <a:ext cx="371206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0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1709740"/>
            <a:ext cx="5046940" cy="2852737"/>
          </a:xfrm>
        </p:spPr>
        <p:txBody>
          <a:bodyPr anchor="b"/>
          <a:lstStyle>
            <a:lvl1pPr>
              <a:defRPr sz="38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245" y="4589465"/>
            <a:ext cx="5046940" cy="1500187"/>
          </a:xfrm>
        </p:spPr>
        <p:txBody>
          <a:bodyPr/>
          <a:lstStyle>
            <a:lvl1pPr marL="0" indent="0">
              <a:buNone/>
              <a:defRPr sz="1536">
                <a:solidFill>
                  <a:schemeClr val="tx1"/>
                </a:solidFill>
              </a:defRPr>
            </a:lvl1pPr>
            <a:lvl2pPr marL="292562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585125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3pPr>
            <a:lvl4pPr marL="877687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4pPr>
            <a:lvl5pPr marL="1170249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5pPr>
            <a:lvl6pPr marL="1462811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6pPr>
            <a:lvl7pPr marL="1755374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7pPr>
            <a:lvl8pPr marL="2047936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8pPr>
            <a:lvl9pPr marL="2340498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292" y="1825625"/>
            <a:ext cx="248689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335" y="1825625"/>
            <a:ext cx="248689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365127"/>
            <a:ext cx="50469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055" y="1681163"/>
            <a:ext cx="2475469" cy="823912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62" indent="0">
              <a:buNone/>
              <a:defRPr sz="1280" b="1"/>
            </a:lvl2pPr>
            <a:lvl3pPr marL="585125" indent="0">
              <a:buNone/>
              <a:defRPr sz="1152" b="1"/>
            </a:lvl3pPr>
            <a:lvl4pPr marL="877687" indent="0">
              <a:buNone/>
              <a:defRPr sz="1024" b="1"/>
            </a:lvl4pPr>
            <a:lvl5pPr marL="1170249" indent="0">
              <a:buNone/>
              <a:defRPr sz="1024" b="1"/>
            </a:lvl5pPr>
            <a:lvl6pPr marL="1462811" indent="0">
              <a:buNone/>
              <a:defRPr sz="1024" b="1"/>
            </a:lvl6pPr>
            <a:lvl7pPr marL="1755374" indent="0">
              <a:buNone/>
              <a:defRPr sz="1024" b="1"/>
            </a:lvl7pPr>
            <a:lvl8pPr marL="2047936" indent="0">
              <a:buNone/>
              <a:defRPr sz="1024" b="1"/>
            </a:lvl8pPr>
            <a:lvl9pPr marL="2340498" indent="0">
              <a:buNone/>
              <a:defRPr sz="10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055" y="2505075"/>
            <a:ext cx="24754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2335" y="1681163"/>
            <a:ext cx="2487660" cy="823912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62" indent="0">
              <a:buNone/>
              <a:defRPr sz="1280" b="1"/>
            </a:lvl2pPr>
            <a:lvl3pPr marL="585125" indent="0">
              <a:buNone/>
              <a:defRPr sz="1152" b="1"/>
            </a:lvl3pPr>
            <a:lvl4pPr marL="877687" indent="0">
              <a:buNone/>
              <a:defRPr sz="1024" b="1"/>
            </a:lvl4pPr>
            <a:lvl5pPr marL="1170249" indent="0">
              <a:buNone/>
              <a:defRPr sz="1024" b="1"/>
            </a:lvl5pPr>
            <a:lvl6pPr marL="1462811" indent="0">
              <a:buNone/>
              <a:defRPr sz="1024" b="1"/>
            </a:lvl6pPr>
            <a:lvl7pPr marL="1755374" indent="0">
              <a:buNone/>
              <a:defRPr sz="1024" b="1"/>
            </a:lvl7pPr>
            <a:lvl8pPr marL="2047936" indent="0">
              <a:buNone/>
              <a:defRPr sz="1024" b="1"/>
            </a:lvl8pPr>
            <a:lvl9pPr marL="2340498" indent="0">
              <a:buNone/>
              <a:defRPr sz="10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62335" y="2505075"/>
            <a:ext cx="248766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457200"/>
            <a:ext cx="1887269" cy="1600200"/>
          </a:xfrm>
        </p:spPr>
        <p:txBody>
          <a:bodyPr anchor="b"/>
          <a:lstStyle>
            <a:lvl1pPr>
              <a:defRPr sz="20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60" y="987427"/>
            <a:ext cx="2962335" cy="4873625"/>
          </a:xfrm>
        </p:spPr>
        <p:txBody>
          <a:bodyPr/>
          <a:lstStyle>
            <a:lvl1pPr>
              <a:defRPr sz="2048"/>
            </a:lvl1pPr>
            <a:lvl2pPr>
              <a:defRPr sz="1792"/>
            </a:lvl2pPr>
            <a:lvl3pPr>
              <a:defRPr sz="1536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2057400"/>
            <a:ext cx="1887269" cy="3811588"/>
          </a:xfrm>
        </p:spPr>
        <p:txBody>
          <a:bodyPr/>
          <a:lstStyle>
            <a:lvl1pPr marL="0" indent="0">
              <a:buNone/>
              <a:defRPr sz="1024"/>
            </a:lvl1pPr>
            <a:lvl2pPr marL="292562" indent="0">
              <a:buNone/>
              <a:defRPr sz="896"/>
            </a:lvl2pPr>
            <a:lvl3pPr marL="585125" indent="0">
              <a:buNone/>
              <a:defRPr sz="768"/>
            </a:lvl3pPr>
            <a:lvl4pPr marL="877687" indent="0">
              <a:buNone/>
              <a:defRPr sz="640"/>
            </a:lvl4pPr>
            <a:lvl5pPr marL="1170249" indent="0">
              <a:buNone/>
              <a:defRPr sz="640"/>
            </a:lvl5pPr>
            <a:lvl6pPr marL="1462811" indent="0">
              <a:buNone/>
              <a:defRPr sz="640"/>
            </a:lvl6pPr>
            <a:lvl7pPr marL="1755374" indent="0">
              <a:buNone/>
              <a:defRPr sz="640"/>
            </a:lvl7pPr>
            <a:lvl8pPr marL="2047936" indent="0">
              <a:buNone/>
              <a:defRPr sz="640"/>
            </a:lvl8pPr>
            <a:lvl9pPr marL="2340498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4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457200"/>
            <a:ext cx="1887269" cy="1600200"/>
          </a:xfrm>
        </p:spPr>
        <p:txBody>
          <a:bodyPr anchor="b"/>
          <a:lstStyle>
            <a:lvl1pPr>
              <a:defRPr sz="20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87660" y="987427"/>
            <a:ext cx="2962335" cy="4873625"/>
          </a:xfrm>
        </p:spPr>
        <p:txBody>
          <a:bodyPr anchor="t"/>
          <a:lstStyle>
            <a:lvl1pPr marL="0" indent="0">
              <a:buNone/>
              <a:defRPr sz="2048"/>
            </a:lvl1pPr>
            <a:lvl2pPr marL="292562" indent="0">
              <a:buNone/>
              <a:defRPr sz="1792"/>
            </a:lvl2pPr>
            <a:lvl3pPr marL="585125" indent="0">
              <a:buNone/>
              <a:defRPr sz="1536"/>
            </a:lvl3pPr>
            <a:lvl4pPr marL="877687" indent="0">
              <a:buNone/>
              <a:defRPr sz="1280"/>
            </a:lvl4pPr>
            <a:lvl5pPr marL="1170249" indent="0">
              <a:buNone/>
              <a:defRPr sz="1280"/>
            </a:lvl5pPr>
            <a:lvl6pPr marL="1462811" indent="0">
              <a:buNone/>
              <a:defRPr sz="1280"/>
            </a:lvl6pPr>
            <a:lvl7pPr marL="1755374" indent="0">
              <a:buNone/>
              <a:defRPr sz="1280"/>
            </a:lvl7pPr>
            <a:lvl8pPr marL="2047936" indent="0">
              <a:buNone/>
              <a:defRPr sz="1280"/>
            </a:lvl8pPr>
            <a:lvl9pPr marL="2340498" indent="0">
              <a:buNone/>
              <a:defRPr sz="12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2057400"/>
            <a:ext cx="1887269" cy="3811588"/>
          </a:xfrm>
        </p:spPr>
        <p:txBody>
          <a:bodyPr/>
          <a:lstStyle>
            <a:lvl1pPr marL="0" indent="0">
              <a:buNone/>
              <a:defRPr sz="1024"/>
            </a:lvl1pPr>
            <a:lvl2pPr marL="292562" indent="0">
              <a:buNone/>
              <a:defRPr sz="896"/>
            </a:lvl2pPr>
            <a:lvl3pPr marL="585125" indent="0">
              <a:buNone/>
              <a:defRPr sz="768"/>
            </a:lvl3pPr>
            <a:lvl4pPr marL="877687" indent="0">
              <a:buNone/>
              <a:defRPr sz="640"/>
            </a:lvl4pPr>
            <a:lvl5pPr marL="1170249" indent="0">
              <a:buNone/>
              <a:defRPr sz="640"/>
            </a:lvl5pPr>
            <a:lvl6pPr marL="1462811" indent="0">
              <a:buNone/>
              <a:defRPr sz="640"/>
            </a:lvl6pPr>
            <a:lvl7pPr marL="1755374" indent="0">
              <a:buNone/>
              <a:defRPr sz="640"/>
            </a:lvl7pPr>
            <a:lvl8pPr marL="2047936" indent="0">
              <a:buNone/>
              <a:defRPr sz="640"/>
            </a:lvl8pPr>
            <a:lvl9pPr marL="2340498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2293" y="365127"/>
            <a:ext cx="50469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293" y="1825625"/>
            <a:ext cx="50469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2292" y="6356352"/>
            <a:ext cx="13165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8318" y="6356352"/>
            <a:ext cx="197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32640" y="6356352"/>
            <a:ext cx="13165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9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585125" rtl="0" eaLnBrk="1" latinLnBrk="0" hangingPunct="1">
        <a:lnSpc>
          <a:spcPct val="90000"/>
        </a:lnSpc>
        <a:spcBef>
          <a:spcPct val="0"/>
        </a:spcBef>
        <a:buNone/>
        <a:defRPr sz="28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281" indent="-146281" algn="l" defTabSz="585125" rtl="0" eaLnBrk="1" latinLnBrk="0" hangingPunct="1">
        <a:lnSpc>
          <a:spcPct val="90000"/>
        </a:lnSpc>
        <a:spcBef>
          <a:spcPts val="640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1pPr>
      <a:lvl2pPr marL="438843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31406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68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316530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609093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901655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194217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486779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1pPr>
      <a:lvl2pPr marL="292562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2pPr>
      <a:lvl3pPr marL="585125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3pPr>
      <a:lvl4pPr marL="877687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70249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62811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55374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047936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340498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2293" y="365127"/>
            <a:ext cx="50469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293" y="1825625"/>
            <a:ext cx="50469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2292" y="6356352"/>
            <a:ext cx="13165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8318" y="6356352"/>
            <a:ext cx="197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32640" y="6356352"/>
            <a:ext cx="13165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0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585125" rtl="0" eaLnBrk="1" latinLnBrk="0" hangingPunct="1">
        <a:lnSpc>
          <a:spcPct val="90000"/>
        </a:lnSpc>
        <a:spcBef>
          <a:spcPct val="0"/>
        </a:spcBef>
        <a:buNone/>
        <a:defRPr sz="28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281" indent="-146281" algn="l" defTabSz="585125" rtl="0" eaLnBrk="1" latinLnBrk="0" hangingPunct="1">
        <a:lnSpc>
          <a:spcPct val="90000"/>
        </a:lnSpc>
        <a:spcBef>
          <a:spcPts val="640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1pPr>
      <a:lvl2pPr marL="438843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31406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68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316530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609093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901655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194217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486779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1pPr>
      <a:lvl2pPr marL="292562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2pPr>
      <a:lvl3pPr marL="585125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3pPr>
      <a:lvl4pPr marL="877687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70249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62811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55374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047936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340498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8787644" y="45868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/>
          </a:p>
        </p:txBody>
      </p:sp>
      <p:sp>
        <p:nvSpPr>
          <p:cNvPr id="8" name="Rectangle 7"/>
          <p:cNvSpPr/>
          <p:nvPr/>
        </p:nvSpPr>
        <p:spPr>
          <a:xfrm>
            <a:off x="-3005553" y="396260"/>
            <a:ext cx="2921290" cy="7556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1.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환영하고 축복합니다</a:t>
            </a:r>
            <a:b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예배의 자리에 나오신 여러분들을 사랑합니다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2.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열여덟째 주일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기도의 육하원칙을 기억하고 언제나 기도하는 즐거움으로 하나님을 찬미하는 일상 속 그리스도인 되시길 소망합니다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Covid 19 update</a:t>
            </a:r>
            <a:b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부스터샷 접종이 고령층부터 시작되었습니다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그러나 이것으로 돌파할 수 있다고 생각하지 않는다고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CDC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국장은 말합니다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부스터 샷은 최선이지 만능은 아니라는 말입니다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잘 예약하시고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은혜 안에서 건강 유지하시길 바랍니다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세계성찬주일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(10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월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일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연합예배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 세계의 교회들이 주님 베푸시는 성찬으로 한 자매 형제임을 기억하는 날입니다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연합하는 마음으로 최선을 다해 예배합시다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교우소식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정정욱 장로 생신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9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월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26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일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일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축하합니다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정무광 교우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등 부상으로 인해 거동이 불편하여 큰 따님 댁으로 월요일 이후 옮길 예정입니다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기도해 주십시오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스티브 배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지난 주 방문자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):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장염으로 고전하고 있습니다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어려운 중에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이번 주는 온라인으로 예배드리겠다고 합니다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기도해 주십시오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6.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중보 기도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세바스찬의 완전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교우들과 가족들의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조경희님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 올케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폐 건강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박영미 교우의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정옥자 교우의 오른손가락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인펙션 치유를 위해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034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방문하신 여러분을</a:t>
            </a:r>
            <a:r>
              <a:rPr lang="en-US" altLang="ko-KR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‘</a:t>
            </a:r>
            <a:r>
              <a:rPr lang="ko-KR" altLang="en-US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누구라도</a:t>
            </a:r>
            <a:r>
              <a:rPr lang="en-US" altLang="ko-KR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’</a:t>
            </a:r>
            <a:r>
              <a:rPr lang="ko-KR" altLang="en-US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환영합니다</a:t>
            </a:r>
            <a:r>
              <a:rPr lang="en-US" altLang="ko-KR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  <a:b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anose="02030504000101010101" pitchFamily="18" charset="-127"/>
                <a:ea typeface="-윤고딕340" panose="02030504000101010101" pitchFamily="18" charset="-127"/>
              </a:rPr>
            </a:b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  <a:latin typeface="-윤고딕340" panose="02030504000101010101" pitchFamily="18" charset="-127"/>
              <a:ea typeface="-윤고딕340" panose="02030504000101010101" pitchFamily="18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sz="1100" dirty="0">
                <a:solidFill>
                  <a:srgbClr val="1B6D5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No matter who you are or </a:t>
            </a:r>
          </a:p>
          <a:p>
            <a:pPr marL="108000"/>
            <a:r>
              <a:rPr lang="en-US" sz="1100" dirty="0">
                <a:solidFill>
                  <a:srgbClr val="1B6D5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where you are on life’s journey, </a:t>
            </a:r>
          </a:p>
          <a:p>
            <a:pPr marL="108000"/>
            <a:r>
              <a:rPr lang="en-US" sz="1100" dirty="0">
                <a:solidFill>
                  <a:srgbClr val="1B6D5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you are welcome here.</a:t>
            </a: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9" name="AutoShape 4" descr="Image result for ëª»ë ì¡°ìì´ ëì§ ìê¸° ìí´ ì ìë³µ"/>
          <p:cNvSpPr>
            <a:spLocks noChangeAspect="1" noChangeArrowheads="1"/>
          </p:cNvSpPr>
          <p:nvPr/>
        </p:nvSpPr>
        <p:spPr bwMode="auto">
          <a:xfrm>
            <a:off x="-5684068" y="-89582"/>
            <a:ext cx="300119" cy="3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/>
          <a:p>
            <a:endParaRPr lang="en-US" sz="1772"/>
          </a:p>
        </p:txBody>
      </p:sp>
      <p:sp>
        <p:nvSpPr>
          <p:cNvPr id="18" name="Rectangle 17"/>
          <p:cNvSpPr/>
          <p:nvPr/>
        </p:nvSpPr>
        <p:spPr>
          <a:xfrm>
            <a:off x="-2876247" y="89545"/>
            <a:ext cx="2362414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공동관심사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의 나눔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Announcement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3155946" y="6039061"/>
            <a:ext cx="2730481" cy="122005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담임목사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노용환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Rev. Noh Yonghwan</a:t>
            </a:r>
            <a:r>
              <a:rPr lang="ko-KR" alt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886" dirty="0">
                <a:latin typeface="-윤고딕320" panose="02030504000101010101" pitchFamily="18" charset="-127"/>
                <a:ea typeface="-윤고딕320" panose="02030504000101010101" pitchFamily="18" charset="-127"/>
              </a:rPr>
              <a:t> </a:t>
            </a:r>
            <a:endParaRPr lang="en-US" altLang="ko-KR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시무장로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정정욱</a:t>
            </a:r>
            <a:r>
              <a:rPr lang="ko-KR" altLang="en-US" sz="1034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Elder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Woock</a:t>
            </a:r>
            <a:endParaRPr lang="en-US" altLang="ko-KR" sz="886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546 </a:t>
            </a:r>
            <a:r>
              <a:rPr lang="en-US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Budlong</a:t>
            </a: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Road, Cranston, RI 02920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(401) 339-4713, KOREANUCC.ORG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423" y="4658935"/>
            <a:ext cx="266294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7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9-26-2021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성령강림 후 열여덟째주일</a:t>
            </a:r>
            <a:b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</a:br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Eighteenth Sunday after Pentecost</a:t>
            </a: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통권 </a:t>
            </a:r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43-39</a:t>
            </a:r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호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985" dirty="0">
              <a:solidFill>
                <a:srgbClr val="1B6D5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837254" y="45867"/>
            <a:ext cx="3845342" cy="410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ko-KR" sz="103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sz="1034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  <a:endParaRPr lang="en-US" altLang="ko-KR" sz="985" dirty="0">
              <a:solidFill>
                <a:schemeClr val="tx1">
                  <a:lumMod val="50000"/>
                  <a:lumOff val="50000"/>
                </a:scheme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5850794" y="415001"/>
            <a:ext cx="281211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고난과 즐거움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두가지 상황 사이에서 우리는 하루에도 여러번 천국과 지옥을 오가며 살아갑니다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둘 중에 그나마 하나님을 더 경험할 수 있게 하는 것은 의외로 고난입니다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물론 짧은 고난이면 더할나위없이 좋겠지요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삶의 경험과 지혜도 되고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홀가분하게 즐거움을 향해 달려갈 수 있을 것입니다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그런데 긴 병에 장사 없다는 말이 있습니다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긴 고난은 달가운 일이 아닙니다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대한민국 사람들에게 아카데미 작품상의 기쁨을 안겨줬던 영화 기생충을 기억하실 겁니다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부잣집에 기생하게 되는 가난한 사람들 이야기입니다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아들이 부잣집에 일자리를 얻으면서 온 가족을 끌어들인다는 동화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(?)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같은 스토리입니다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그런데 최근에 누군가 가난한 사람 입장에서 비평을 해봤습니다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말이 안된다는 거에요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아르바이트 하나를 어떻게 얻었다면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절대 가족을 끌어들일 수 없다는 거지요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가난한 사람에게 가족처럼 웬수가 없다는 말입니다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가난은 헤어나올 수가 없기에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고난 가운데 가장 긴 고난이라고 볼 수 있습니다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신앙적으로 반가워할 그런 짧은 고난의 범주는 아닙니다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너무 긴 고난은 하나님의 존재를 의심하게 합니다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영적 훈련의 길을 포기하게 합니다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그렇다고 편안하고 풍요로울 때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절로 찾아오는 즐거움은 하나님의 필요를 의심하게 합니다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마음은 참으로 연약합니다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틈만 나면 튕겨져 나갈 준비가 되어 있습니다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이러할 때 지난 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5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주간 함께 했던 야고보의 투박한 메시지를 기억하십시오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고난 받으면 기도하라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즐거울 때 찬송하라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야고보는 예수 시대의 사람이고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바울은 후대의 사람이기에 긴박함이 다릅니다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바울처럼 가방끈이 긴 것도 아닙니다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그러나 투박하고 진솔하게 변화를 일으키는 법은 압니다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마치 예수와 더 닮았습니다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2" y="6082828"/>
            <a:ext cx="1993253" cy="5243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55947" y="3508267"/>
            <a:ext cx="248588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어떤 상황에도 예배하는 공동체</a:t>
            </a:r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복음을 삶으로 증거하는 공동체</a:t>
            </a:r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정의와 평화를 추구하는 공동체</a:t>
            </a:r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5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제일한인교회는 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1979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 로드아일랜드 주에 처음 설립된 한인교회입니다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다양성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평신도 참여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정의평화 사역에 중점을 두는 그리스도 연합교회 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(United Church of Christ)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소속되어 있습니다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endParaRPr lang="en-US" altLang="ko-KR" sz="5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9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No matter who you are or where you are on life’s journey, you are welcome here.</a:t>
            </a: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First Korean Church 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또는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                   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제일한인교회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검색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pic>
        <p:nvPicPr>
          <p:cNvPr id="1034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29762" r="75767" b="29524"/>
          <a:stretch/>
        </p:blipFill>
        <p:spPr bwMode="auto">
          <a:xfrm>
            <a:off x="3260844" y="5662010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7" t="29552" r="1183" b="29734"/>
          <a:stretch/>
        </p:blipFill>
        <p:spPr bwMode="auto">
          <a:xfrm>
            <a:off x="3545575" y="5662010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B497D6A-E29B-4C03-BE06-DFE71A769019}"/>
              </a:ext>
            </a:extLst>
          </p:cNvPr>
          <p:cNvSpPr/>
          <p:nvPr/>
        </p:nvSpPr>
        <p:spPr>
          <a:xfrm>
            <a:off x="-5004771" y="1169315"/>
            <a:ext cx="1881643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기도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common Prayer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314495-3470-48C5-9175-9F8587B0BDDA}"/>
              </a:ext>
            </a:extLst>
          </p:cNvPr>
          <p:cNvSpPr/>
          <p:nvPr/>
        </p:nvSpPr>
        <p:spPr>
          <a:xfrm>
            <a:off x="3219365" y="2792889"/>
            <a:ext cx="2543612" cy="507831"/>
          </a:xfrm>
          <a:prstGeom prst="rect">
            <a:avLst/>
          </a:prstGeom>
          <a:noFill/>
          <a:ln>
            <a:noFill/>
          </a:ln>
        </p:spPr>
        <p:txBody>
          <a:bodyPr wrap="square" lIns="45018" rIns="45018">
            <a:spAutoFit/>
          </a:bodyPr>
          <a:lstStyle/>
          <a:p>
            <a:pPr latinLnBrk="1"/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Paul and </a:t>
            </a:r>
            <a:r>
              <a:rPr lang="en-US" altLang="ko-KR" sz="900" i="1" dirty="0" err="1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silas</a:t>
            </a:r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in Prison, 1910</a:t>
            </a:r>
          </a:p>
          <a:p>
            <a:pPr latinLnBrk="1"/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William </a:t>
            </a:r>
            <a:r>
              <a:rPr lang="en-US" altLang="ko-KR" sz="900" i="1" dirty="0" err="1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Hatherell</a:t>
            </a:r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b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it-IT" sz="900" i="1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70575A-1265-43DC-A65D-E6475289C9F3}"/>
              </a:ext>
            </a:extLst>
          </p:cNvPr>
          <p:cNvSpPr/>
          <p:nvPr/>
        </p:nvSpPr>
        <p:spPr>
          <a:xfrm>
            <a:off x="-5792683" y="89545"/>
            <a:ext cx="1881643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목회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칼럼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Pastoral Column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pic>
        <p:nvPicPr>
          <p:cNvPr id="1026" name="Picture 2" descr="Paul and Silas in Prison. Illustration from William Canton's &quot;The Bible Story&quot; (c 1910); original c 12cm by 16cm.">
            <a:extLst>
              <a:ext uri="{FF2B5EF4-FFF2-40B4-BE49-F238E27FC236}">
                <a16:creationId xmlns:a16="http://schemas.microsoft.com/office/drawing/2014/main" id="{32B22076-9FEB-4537-841E-F0BB41255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60886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3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3843" y="435826"/>
            <a:ext cx="2884496" cy="8286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입장의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  <a:endParaRPr lang="en-US" altLang="ko-KR" sz="1200" spc="-100" dirty="0">
              <a:solidFill>
                <a:srgbClr val="1B6D5E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050" spc="-100" dirty="0">
              <a:latin typeface="-윤명조220" panose="02030504000101010101" pitchFamily="18" charset="-127"/>
              <a:ea typeface="-윤명조220" panose="02030504000101010101" pitchFamily="18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예배로 부름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Call to Worship</a:t>
            </a:r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br>
              <a:rPr lang="en-US" altLang="ko-KR" sz="10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 기원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Invocation</a:t>
            </a:r>
          </a:p>
          <a:p>
            <a:pPr>
              <a:spcAft>
                <a:spcPts val="300"/>
              </a:spcAft>
            </a:pPr>
            <a:br>
              <a:rPr lang="en-US" altLang="ko-KR" sz="10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en-US" altLang="ko-KR" sz="10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여는 찬송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Opening Hymn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10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(34)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전능왕 오셔서 주 이름 찬송케 하옵소서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영광과 권능의 성부여 오셔서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우리를 다스려 주옵소서</a:t>
            </a:r>
          </a:p>
          <a:p>
            <a:pPr marL="182873"/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강생한 성자여 오셔서 기도를 들으소서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택하신 백성들 복 내려 주시고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거룩한마음을 주옵소서</a:t>
            </a:r>
          </a:p>
          <a:p>
            <a:pPr marL="182873"/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위로의 주 성령 오셔서 큰 증거 주옵소서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전능한 주시여 각 사람 맘에서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떠나지 마시고 계십소서</a:t>
            </a:r>
          </a:p>
          <a:p>
            <a:pPr marL="182873"/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 삼위일체께 한없는 찬송을 드립니다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존귀한 주님을 영광 중 뵈옵고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영원히 모시게 하옵소서 아멘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/>
            <a:endParaRPr lang="ko-KR" altLang="en-US" sz="10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200" spc="-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◉ 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죄의 고백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of Confession </a:t>
            </a:r>
            <a:endParaRPr lang="ko-KR" altLang="en-US" sz="12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502901" indent="-347459"/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고백 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502901" indent="-347459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b="1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 </a:t>
            </a:r>
            <a:r>
              <a:rPr lang="ko-KR" altLang="en-US" sz="8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자리에 앉습니다</a:t>
            </a:r>
            <a:r>
              <a:rPr lang="en-US" altLang="ko-KR" sz="8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.  </a:t>
            </a:r>
            <a:endParaRPr lang="en-US" altLang="ko-KR" sz="12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502901" indent="-347459"/>
            <a:endParaRPr lang="en-US" altLang="ko-KR" sz="10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침묵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Silence</a:t>
            </a:r>
            <a:br>
              <a:rPr lang="en-US" altLang="ko-KR" sz="1200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</a:br>
            <a:endParaRPr lang="en-US" altLang="ko-KR" sz="10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사죄 선언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Assurance of Forgiveness</a:t>
            </a:r>
          </a:p>
          <a:p>
            <a:pPr marL="466327" indent="-310884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죄는 용서받았으니 기뻐하고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이웃의 잘못도 용서하십시오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 marL="466327" indent="-310884">
              <a:defRPr/>
            </a:pPr>
            <a:endParaRPr lang="en-US" altLang="ko-KR" sz="1000" b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회중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정정욱 장로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주의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The Lord’s Prayer </a:t>
            </a:r>
          </a:p>
          <a:p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lvl="0"/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평화의 인사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Passing the Peace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평화가 항상 여러분과 함께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또한 목사님과 함께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  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평화를 빕니다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5333" y="45868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/>
          </a:p>
        </p:txBody>
      </p:sp>
      <p:sp>
        <p:nvSpPr>
          <p:cNvPr id="15" name="Rectangle 14"/>
          <p:cNvSpPr/>
          <p:nvPr/>
        </p:nvSpPr>
        <p:spPr>
          <a:xfrm>
            <a:off x="56460" y="64510"/>
            <a:ext cx="11590129" cy="307777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ko-KR" sz="1378" b="1" kern="14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0926</a:t>
            </a:r>
            <a:r>
              <a:rPr lang="en-US" altLang="ko-KR" sz="1378" b="1" kern="1400" dirty="0">
                <a:solidFill>
                  <a:srgbClr val="C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378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공동예배</a:t>
            </a:r>
            <a:r>
              <a:rPr lang="ko-KR" altLang="en-US" sz="1378" b="1" kern="1400" dirty="0">
                <a:latin typeface="KoPub바탕체 Bold" panose="00000800000000000000" pitchFamily="2" charset="-127"/>
                <a:ea typeface="KoPub바탕체 Bold" panose="00000800000000000000" pitchFamily="2" charset="-127"/>
              </a:rPr>
              <a:t> </a:t>
            </a:r>
            <a:r>
              <a:rPr lang="ko-KR" altLang="en-US" sz="1378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열여덟째 주일  </a:t>
            </a:r>
            <a:r>
              <a:rPr lang="en-US" altLang="ko-KR" sz="14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                                 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헌금은 입장할 때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Tray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넣어주세요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순서자는 우측 단상 마이크를 이용해 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r>
              <a:rPr lang="en-US" altLang="ko-KR" sz="900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endParaRPr lang="en-US" altLang="ko-KR" sz="900" dirty="0"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85491" y="439367"/>
            <a:ext cx="2968736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평화의 인사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Passing the Peace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여러분 모두는 그리스도의 몸이고 여러분 각자는 그 분의 지체입니다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그리스도께서 우리를 위하여 평화를 이루셨으니 주님 안에서 하나가 됩시다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평화가 항상 여러분과 함께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또한 목사님과 함께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  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평화를 빕니다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algn="ctr">
              <a:defRPr/>
            </a:pPr>
            <a:endParaRPr lang="en-US" altLang="ko-KR" sz="1100" spc="-100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>
              <a:defRPr/>
            </a:pP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말씀의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</a:p>
          <a:p>
            <a:endParaRPr lang="en-US" altLang="ko-KR" sz="105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295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성서 봉독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야고보서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5:13-16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양은정 목사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53048">
              <a:spcAft>
                <a:spcPts val="300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봉독자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야고보의 이름으로 보내진 거룩한 서신입니다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자리에 앉아서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13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여러분 가운데 고난을 받는 사람이 있습니까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?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 사람은 기도하십시오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즐거운 사람이 있습니까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?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 사람은 찬송하십시오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14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여러분 가운데 병든 사람이 있습니까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?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 사람은 교회의 장로들을 부르십시오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그리고 그 장로들은 주님의 이름으로 그에게 기름을 바르고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그를 위하여 기도하여 주십시오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15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믿음으로 간절히 드리는 기도는 병든 사람을 낫게 할 것이니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주님께서 그를 일으켜 주실 것입니다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 그가 죄를 지은 것이 있으면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용서를 받을 것입니다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16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그러므로 여러분은 서로 죄를 고백하고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서로를 위하여 기도하십시오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그러면 여러분은 낫게 될 것입니다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의인이 간절히 비는 기도는 큰 효력을 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봉독자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말씀입니다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다함께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 감사드립니다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77862" y="431141"/>
            <a:ext cx="3008423" cy="6817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응답송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b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말씀 따라 사는 동안 지치지 않게 하시고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말씀 따라 사는 동안 주님 나라 이루소서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endParaRPr lang="en-US" altLang="ko-KR" sz="10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하늘뜻펴기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일상영성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(5)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기도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노용환 목사</a:t>
            </a:r>
            <a:b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endParaRPr lang="en-US" altLang="ko-KR" sz="10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이웃을 위한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|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 자비를 베푸소서</a:t>
            </a:r>
            <a:endParaRPr lang="en-US" altLang="ko-KR" sz="1000" i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5442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▶ 이디오피아를 위해 기도합니다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내전의 아픔으로 살육의 땅이 된 그 곳을 회복시키시고 평화의 생명수가 흐르게 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55442"/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5442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▶ 아프가니스탄을 위해 기도합니다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약자와 소수자의 인권을 소중히 여기게 하시고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어둠가운데 신음하는 이들을 구원하소서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5442"/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5442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▶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아이티를 위해 기도합니다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불안정한 정국 하에 탈출한 난민들의 여정을 살피시고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나라가 새롭게 세워지는 계기가 되게 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55442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algn="ctr">
              <a:defRPr/>
            </a:pP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파송의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spcAft>
                <a:spcPts val="300"/>
              </a:spcAft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봉헌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Offering | 442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(499)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양승숙 교우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저 장미꽃 위에 이슬 아직 맺혀있는 그때에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귀에 은은히 소리 들리니 주 음성 분명하다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 나와 동행을 하면서 나를 친구 삼으셨네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서로 받은 그 기쁨은 알 사람이 없도다</a:t>
            </a:r>
          </a:p>
          <a:p>
            <a:pPr marL="183600"/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 청아한 주의 음성 우는 새도 잠잠케 한다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내게 들리던 주의 음성이 늘 귀에 쟁쟁하다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 나와 동행을 하면서 나를 친구 삼으셨네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서로 받은 그 기쁨은 알 사람이 없도다</a:t>
            </a:r>
          </a:p>
          <a:p>
            <a:pPr marL="183600"/>
            <a:endParaRPr lang="en-US" altLang="ko-KR" sz="1000" i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주신 분도 하나님이시요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거두어 가시는 분도 하나님이심을 믿습니다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잠시 우리에게 맡기신 것이니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하나님의 뜻에 합당하게 사용하게 하옵소서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endParaRPr lang="ko-KR" altLang="en-US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88905" y="1904117"/>
            <a:ext cx="181895" cy="63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36" tIns="45018" rIns="90036" bIns="45018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772">
                <a:latin typeface="Arial" panose="020B0604020202020204" pitchFamily="34" charset="0"/>
              </a:rPr>
            </a:br>
            <a:endParaRPr lang="en-US" altLang="en-US" sz="1772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5334" y="141404"/>
            <a:ext cx="65" cy="2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72" dirty="0">
              <a:latin typeface="Arial" panose="020B0604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7FB125B-94F9-44E2-9AC1-42937EFC1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214324"/>
              </p:ext>
            </p:extLst>
          </p:nvPr>
        </p:nvGraphicFramePr>
        <p:xfrm>
          <a:off x="8886285" y="5848239"/>
          <a:ext cx="2793544" cy="98135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8709">
                  <a:extLst>
                    <a:ext uri="{9D8B030D-6E8A-4147-A177-3AD203B41FA5}">
                      <a16:colId xmlns:a16="http://schemas.microsoft.com/office/drawing/2014/main" val="149897275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1991784048"/>
                    </a:ext>
                  </a:extLst>
                </a:gridCol>
                <a:gridCol w="558708">
                  <a:extLst>
                    <a:ext uri="{9D8B030D-6E8A-4147-A177-3AD203B41FA5}">
                      <a16:colId xmlns:a16="http://schemas.microsoft.com/office/drawing/2014/main" val="2749495627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4087205299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2045838008"/>
                    </a:ext>
                  </a:extLst>
                </a:gridCol>
              </a:tblGrid>
              <a:tr h="24583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9/26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10/17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93555"/>
                  </a:ext>
                </a:extLst>
              </a:tr>
              <a:tr h="15432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회중기도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정정욱</a:t>
                      </a:r>
                      <a:endParaRPr lang="en-US" sz="1000" kern="1200" spc="-20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세계</a:t>
                      </a:r>
                      <a:endParaRPr lang="en-US" sz="10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이길자</a:t>
                      </a:r>
                      <a:endParaRPr lang="en-US" sz="10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박성옥</a:t>
                      </a:r>
                      <a:endParaRPr lang="en-US" sz="10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684663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성서봉독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성찬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531128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봉헌위원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양승숙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주일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조옥진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한정순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1634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4C0E2C51-F5A9-4679-BC48-C5D3525BD32B}"/>
              </a:ext>
            </a:extLst>
          </p:cNvPr>
          <p:cNvSpPr/>
          <p:nvPr/>
        </p:nvSpPr>
        <p:spPr>
          <a:xfrm>
            <a:off x="8758530" y="439368"/>
            <a:ext cx="2950215" cy="4362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공동관심사의 나눔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정정욱 장로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  <a:defRPr/>
            </a:pPr>
            <a:endParaRPr lang="en-US" altLang="ko-KR" sz="10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spcAft>
                <a:spcPts val="300"/>
              </a:spcAft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파송 찬양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Hymns |  382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(432)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너 근심 걱정 말아라 주 너를 지키리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날개 밑에 거하라 주 너를 지키리</a:t>
            </a:r>
          </a:p>
          <a:p>
            <a:pPr marL="182873">
              <a:defRPr/>
            </a:pPr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후렴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너를 지키리 아무때나 어디서나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너를 지키리 늘 지켜 주시리 아멘</a:t>
            </a:r>
          </a:p>
          <a:p>
            <a:pPr marL="182873">
              <a:defRPr/>
            </a:pPr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어려워 낙심 될때에 주 너를 지키리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위험한 일을 당할때 주 너를 지키리</a:t>
            </a:r>
          </a:p>
          <a:p>
            <a:pPr marL="182873">
              <a:defRPr/>
            </a:pPr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너쓸것 미리 아시고 주 너를 지키리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구하는 것을 주시며 주 너를 지키리</a:t>
            </a:r>
          </a:p>
          <a:p>
            <a:pPr marL="182873">
              <a:defRPr/>
            </a:pPr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어려운 시험 당해도 주 너를 지키리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구주의 품에 거하라 주 너를 지키리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파송사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Sending Message</a:t>
            </a:r>
          </a:p>
          <a:p>
            <a:pPr marL="466327" indent="-310884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이제 평안히 돌아가십시오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복음의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말씀을 들었으니 한 주간 기도 가운데 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하나님을 경험해 보십시오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(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>
              <a:defRPr/>
            </a:pPr>
            <a:endParaRPr lang="en-US" altLang="ko-KR" sz="500" b="1" spc="-100" dirty="0">
              <a:solidFill>
                <a:srgbClr val="7030A0"/>
              </a:solidFill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축도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Benediction</a:t>
            </a:r>
            <a:endParaRPr lang="en-US" altLang="ko-KR" sz="1200" spc="-100" dirty="0">
              <a:solidFill>
                <a:prstClr val="black">
                  <a:lumMod val="50000"/>
                  <a:lumOff val="50000"/>
                </a:prst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120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5787682" y="435826"/>
            <a:ext cx="2884496" cy="8286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입장의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  <a:endParaRPr lang="en-US" altLang="ko-KR" sz="1200" spc="-100" dirty="0">
              <a:solidFill>
                <a:srgbClr val="1B6D5E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050" spc="-100" dirty="0">
              <a:latin typeface="-윤명조220" panose="02030504000101010101" pitchFamily="18" charset="-127"/>
              <a:ea typeface="-윤명조220" panose="02030504000101010101" pitchFamily="18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예배로 부름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Call to Worship</a:t>
            </a:r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br>
              <a:rPr lang="en-US" altLang="ko-KR" sz="10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 기원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Invocation</a:t>
            </a:r>
          </a:p>
          <a:p>
            <a:pPr>
              <a:spcAft>
                <a:spcPts val="300"/>
              </a:spcAft>
            </a:pPr>
            <a:br>
              <a:rPr lang="en-US" altLang="ko-KR" sz="10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en-US" altLang="ko-KR" sz="10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여는 찬송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Opening Hymn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10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(34)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전능왕 오셔서 주 이름 찬송케 하옵소서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영광과 권능의 성부여 오셔서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우리를 다스려 주옵소서</a:t>
            </a:r>
          </a:p>
          <a:p>
            <a:pPr marL="182873"/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강생한 성자여 오셔서 기도를 들으소서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택하신 백성들 복 내려 주시고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거룩한마음을 주옵소서</a:t>
            </a:r>
          </a:p>
          <a:p>
            <a:pPr marL="182873"/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위로의 주 성령 오셔서 큰 증거 주옵소서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전능한 주시여 각 사람 맘에서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떠나지 마시고 계십소서</a:t>
            </a:r>
          </a:p>
          <a:p>
            <a:pPr marL="182873"/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성 삼위일체께 한없는 찬송을 드립니다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존귀한 주님을 영광 중 뵈옵고</a:t>
            </a:r>
          </a:p>
          <a:p>
            <a:pPr marL="182873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영원히 모시게 하옵소서 아멘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/>
            <a:endParaRPr lang="ko-KR" altLang="en-US" sz="10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200" spc="-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◉ 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죄의 고백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of Confession </a:t>
            </a:r>
            <a:endParaRPr lang="ko-KR" altLang="en-US" sz="12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502901" indent="-347459"/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고백 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502901" indent="-347459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b="1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 </a:t>
            </a:r>
            <a:r>
              <a:rPr lang="ko-KR" altLang="en-US" sz="8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자리에 앉습니다</a:t>
            </a:r>
            <a:r>
              <a:rPr lang="en-US" altLang="ko-KR" sz="8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.  </a:t>
            </a:r>
            <a:endParaRPr lang="en-US" altLang="ko-KR" sz="12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502901" indent="-347459"/>
            <a:endParaRPr lang="en-US" altLang="ko-KR" sz="10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침묵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Silence</a:t>
            </a:r>
            <a:br>
              <a:rPr lang="en-US" altLang="ko-KR" sz="1200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</a:br>
            <a:endParaRPr lang="en-US" altLang="ko-KR" sz="10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사죄 선언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Assurance of Forgiveness</a:t>
            </a:r>
          </a:p>
          <a:p>
            <a:pPr marL="466327" indent="-310884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죄는 용서받았으니 기뻐하고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이웃의 잘못도 용서하십시오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 marL="466327" indent="-310884">
              <a:defRPr/>
            </a:pPr>
            <a:endParaRPr lang="en-US" altLang="ko-KR" sz="1000" b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회중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정정욱 장로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주의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The Lord’s Prayer </a:t>
            </a:r>
          </a:p>
          <a:p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0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lvl="0"/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평화의 인사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Passing the Peace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평화가 항상 여러분과 함께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또한 목사님과 함께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  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평화를 빕니다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5736192" y="45868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/>
          </a:p>
        </p:txBody>
      </p:sp>
      <p:sp>
        <p:nvSpPr>
          <p:cNvPr id="15" name="Rectangle 14"/>
          <p:cNvSpPr/>
          <p:nvPr/>
        </p:nvSpPr>
        <p:spPr>
          <a:xfrm>
            <a:off x="-5795065" y="64510"/>
            <a:ext cx="11590129" cy="307777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ko-KR" sz="1378" b="1" kern="14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0926</a:t>
            </a:r>
            <a:r>
              <a:rPr lang="en-US" altLang="ko-KR" sz="1378" b="1" kern="1400" dirty="0">
                <a:solidFill>
                  <a:srgbClr val="C0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378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공동예배</a:t>
            </a:r>
            <a:r>
              <a:rPr lang="ko-KR" altLang="en-US" sz="1378" b="1" kern="1400" dirty="0">
                <a:latin typeface="KoPub바탕체 Bold" panose="00000800000000000000" pitchFamily="2" charset="-127"/>
                <a:ea typeface="KoPub바탕체 Bold" panose="00000800000000000000" pitchFamily="2" charset="-127"/>
              </a:rPr>
              <a:t> </a:t>
            </a:r>
            <a:r>
              <a:rPr lang="ko-KR" altLang="en-US" sz="1378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열여덟째 주일  </a:t>
            </a:r>
            <a:r>
              <a:rPr lang="en-US" altLang="ko-KR" sz="14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                                 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헌금은 입장할 때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Tray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넣어주세요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순서자는 우측 단상 마이크를 이용해 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r>
              <a:rPr lang="en-US" altLang="ko-KR" sz="900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endParaRPr lang="en-US" altLang="ko-KR" sz="900" dirty="0"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966034" y="439367"/>
            <a:ext cx="2968736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평화의 인사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Passing the Peace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여러분 모두는 그리스도의 몸이고 여러분 각자는 그 분의 지체입니다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그리스도께서 우리를 위하여 평화를 이루셨으니 주님 안에서 하나가 됩시다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평화가 항상 여러분과 함께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또한 목사님과 함께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  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평화를 빕니다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algn="ctr">
              <a:defRPr/>
            </a:pPr>
            <a:endParaRPr lang="en-US" altLang="ko-KR" sz="1100" spc="-100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>
              <a:defRPr/>
            </a:pP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말씀의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</a:p>
          <a:p>
            <a:endParaRPr lang="en-US" altLang="ko-KR" sz="105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295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성서 봉독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야고보서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5:13-16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양은정 목사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53048">
              <a:spcAft>
                <a:spcPts val="300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봉독자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야고보의 이름으로 보내진 거룩한 서신입니다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자리에 앉아서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13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여러분 가운데 고난을 받는 사람이 있습니까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?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 사람은 기도하십시오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즐거운 사람이 있습니까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?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 사람은 찬송하십시오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14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여러분 가운데 병든 사람이 있습니까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?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 사람은 교회의 장로들을 부르십시오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그리고 그 장로들은 주님의 이름으로 그에게 기름을 바르고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그를 위하여 기도하여 주십시오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15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믿음으로 간절히 드리는 기도는 병든 사람을 낫게 할 것이니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주님께서 그를 일으켜 주실 것입니다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 그가 죄를 지은 것이 있으면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용서를 받을 것입니다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16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그러므로 여러분은 서로 죄를 고백하고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서로를 위하여 기도하십시오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그러면 여러분은 낫게 될 것입니다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의인이 간절히 비는 기도는 큰 효력을 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봉독자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말씀입니다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다함께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 감사드립니다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337" y="431141"/>
            <a:ext cx="3008423" cy="6817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응답송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b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말씀 따라 사는 동안 지치지 않게 하시고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말씀 따라 사는 동안 주님 나라 이루소서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endParaRPr lang="en-US" altLang="ko-KR" sz="10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하늘뜻펴기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일상영성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(5)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기도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노용환 목사</a:t>
            </a:r>
            <a:b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endParaRPr lang="en-US" altLang="ko-KR" sz="10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이웃을 위한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|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 자비를 베푸소서</a:t>
            </a:r>
            <a:endParaRPr lang="en-US" altLang="ko-KR" sz="1000" i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5442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▶ 이디오피아를 위해 기도합니다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내전의 아픔으로 살육의 땅이 된 그 곳을 회복시키시고 평화의 생명수가 흐르게 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55442"/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5442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▶ 아프가니스탄을 위해 기도합니다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약자와 소수자의 인권을 소중히 여기게 하시고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어둠가운데 신음하는 이들을 구원하소서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5442"/>
            <a:endParaRPr lang="en-US" altLang="ko-KR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5442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▶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아이티를 위해 기도합니다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불안정한 정국 하에 탈출한 난민들의 여정을 살피시고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나라가 새롭게 세워지는 계기가 되게 하소서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55442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algn="ctr">
              <a:defRPr/>
            </a:pP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파송의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spcAft>
                <a:spcPts val="300"/>
              </a:spcAft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봉헌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Offering | 442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(499)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양승숙 교우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저 장미꽃 위에 이슬 아직 맺혀있는 그때에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귀에 은은히 소리 들리니 주 음성 분명하다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 나와 동행을 하면서 나를 친구 삼으셨네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서로 받은 그 기쁨은 알 사람이 없도다</a:t>
            </a:r>
          </a:p>
          <a:p>
            <a:pPr marL="183600"/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 청아한 주의 음성 우는 새도 잠잠케 한다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내게 들리던 주의 음성이 늘 귀에 쟁쟁하다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 나와 동행을 하면서 나를 친구 삼으셨네</a:t>
            </a:r>
          </a:p>
          <a:p>
            <a:pPr marL="183600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서로 받은 그 기쁨은 알 사람이 없도다</a:t>
            </a:r>
          </a:p>
          <a:p>
            <a:pPr marL="183600"/>
            <a:endParaRPr lang="en-US" altLang="ko-KR" sz="1000" i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주신 분도 하나님이시요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거두어 가시는 분도 하나님이심을 믿습니다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잠시 우리에게 맡기신 것이니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하나님의 뜻에 합당하게 사용하게 하옵소서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1000" i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endParaRPr lang="ko-KR" altLang="en-US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462620" y="1904117"/>
            <a:ext cx="181895" cy="63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36" tIns="45018" rIns="90036" bIns="45018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772">
                <a:latin typeface="Arial" panose="020B0604020202020204" pitchFamily="34" charset="0"/>
              </a:rPr>
            </a:br>
            <a:endParaRPr lang="en-US" altLang="en-US" sz="1772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5736191" y="141404"/>
            <a:ext cx="65" cy="2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72" dirty="0">
              <a:latin typeface="Arial" panose="020B0604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7FB125B-94F9-44E2-9AC1-42937EFC1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801000"/>
              </p:ext>
            </p:extLst>
          </p:nvPr>
        </p:nvGraphicFramePr>
        <p:xfrm>
          <a:off x="3034760" y="5848239"/>
          <a:ext cx="2793544" cy="98135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8709">
                  <a:extLst>
                    <a:ext uri="{9D8B030D-6E8A-4147-A177-3AD203B41FA5}">
                      <a16:colId xmlns:a16="http://schemas.microsoft.com/office/drawing/2014/main" val="149897275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1991784048"/>
                    </a:ext>
                  </a:extLst>
                </a:gridCol>
                <a:gridCol w="558708">
                  <a:extLst>
                    <a:ext uri="{9D8B030D-6E8A-4147-A177-3AD203B41FA5}">
                      <a16:colId xmlns:a16="http://schemas.microsoft.com/office/drawing/2014/main" val="2749495627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4087205299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2045838008"/>
                    </a:ext>
                  </a:extLst>
                </a:gridCol>
              </a:tblGrid>
              <a:tr h="24583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9/26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10/17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593555"/>
                  </a:ext>
                </a:extLst>
              </a:tr>
              <a:tr h="15432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회중기도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정정욱</a:t>
                      </a:r>
                      <a:endParaRPr lang="en-US" sz="1000" kern="1200" spc="-20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세계</a:t>
                      </a:r>
                      <a:endParaRPr lang="en-US" sz="10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이길자</a:t>
                      </a:r>
                      <a:endParaRPr lang="en-US" sz="10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박성옥</a:t>
                      </a:r>
                      <a:endParaRPr lang="en-US" sz="10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684663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성서봉독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성찬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531128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봉헌위원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양승숙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주일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조옥진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한정순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1634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4C0E2C51-F5A9-4679-BC48-C5D3525BD32B}"/>
              </a:ext>
            </a:extLst>
          </p:cNvPr>
          <p:cNvSpPr/>
          <p:nvPr/>
        </p:nvSpPr>
        <p:spPr>
          <a:xfrm>
            <a:off x="2907005" y="439368"/>
            <a:ext cx="2950215" cy="4362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공동관심사의 나눔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정정욱 장로</a:t>
            </a: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  <a:defRPr/>
            </a:pPr>
            <a:endParaRPr lang="en-US" altLang="ko-KR" sz="10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spcAft>
                <a:spcPts val="300"/>
              </a:spcAft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파송 찬양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Hymns |  382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(432)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너 근심 걱정 말아라 주 너를 지키리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날개 밑에 거하라 주 너를 지키리</a:t>
            </a:r>
          </a:p>
          <a:p>
            <a:pPr marL="182873">
              <a:defRPr/>
            </a:pPr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후렴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너를 지키리 아무때나 어디서나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너를 지키리 늘 지켜 주시리 아멘</a:t>
            </a:r>
          </a:p>
          <a:p>
            <a:pPr marL="182873">
              <a:defRPr/>
            </a:pPr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어려워 낙심 될때에 주 너를 지키리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위험한 일을 당할때 주 너를 지키리</a:t>
            </a:r>
          </a:p>
          <a:p>
            <a:pPr marL="182873">
              <a:defRPr/>
            </a:pPr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너쓸것 미리 아시고 주 너를 지키리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구하는 것을 주시며 주 너를 지키리</a:t>
            </a:r>
          </a:p>
          <a:p>
            <a:pPr marL="182873">
              <a:defRPr/>
            </a:pPr>
            <a:endParaRPr lang="ko-KR" altLang="en-US" sz="7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어려운 시험 당해도 주 너를 지키리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구주의 품에 거하라 주 너를 지키리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파송사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Sending Message</a:t>
            </a:r>
          </a:p>
          <a:p>
            <a:pPr marL="466327" indent="-310884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이제 평안히 돌아가십시오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복음의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말씀을 들었으니 한 주간 기도 가운데 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하나님을 경험해 보십시오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(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>
              <a:defRPr/>
            </a:pPr>
            <a:endParaRPr lang="en-US" altLang="ko-KR" sz="500" b="1" spc="-100" dirty="0">
              <a:solidFill>
                <a:srgbClr val="7030A0"/>
              </a:solidFill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축도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Benediction</a:t>
            </a:r>
            <a:endParaRPr lang="en-US" altLang="ko-KR" sz="1200" spc="-100" dirty="0">
              <a:solidFill>
                <a:prstClr val="black">
                  <a:lumMod val="50000"/>
                  <a:lumOff val="50000"/>
                </a:prst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733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889352" y="45868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/>
          </a:p>
        </p:txBody>
      </p:sp>
      <p:sp>
        <p:nvSpPr>
          <p:cNvPr id="8" name="Rectangle 7"/>
          <p:cNvSpPr/>
          <p:nvPr/>
        </p:nvSpPr>
        <p:spPr>
          <a:xfrm>
            <a:off x="2892739" y="396260"/>
            <a:ext cx="2921290" cy="7556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1.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환영하고 축복합니다</a:t>
            </a:r>
            <a:b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예배의 자리에 나오신 여러분들을 사랑합니다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2.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열여덟째 주일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기도의 육하원칙을 기억하고 언제나 기도하는 즐거움으로 하나님을 찬미하는 일상 속 그리스도인 되시길 소망합니다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Covid 19 update</a:t>
            </a:r>
            <a:b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부스터샷 접종이 고령층부터 시작되었습니다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그러나 이것으로 돌파할 수 있다고 생각하지 않는다고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CDC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국장은 말합니다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부스터 샷은 최선이지 만능은 아니라는 말입니다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잘 예약하시고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은혜 안에서 건강 유지하시길 바랍니다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세계성찬주일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(10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월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일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연합예배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 세계의 교회들이 주님 베푸시는 성찬으로 한 자매 형제임을 기억하는 날입니다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연합하는 마음으로 최선을 다해 예배합시다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교우소식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정정욱 장로 생신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9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월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26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일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일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축하합니다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정무광 교우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등 부상으로 인해 거동이 불편하여 큰 따님 댁으로 월요일 이후 옮길 예정입니다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기도해 주십시오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스티브 배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지난 주 방문자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):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장염으로 고전하고 있습니다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어려운 중에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이번 주는 온라인으로 예배드리겠다고 합니다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기도해 주십시오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6.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중보 기도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세바스찬의 완전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교우들과 가족들의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조경희님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 올케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폐 건강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박영미 교우의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정옥자 교우의 오른손가락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인펙션 치유를 위해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034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방문하신 여러분을</a:t>
            </a:r>
            <a:r>
              <a:rPr lang="en-US" altLang="ko-KR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‘</a:t>
            </a:r>
            <a:r>
              <a:rPr lang="ko-KR" altLang="en-US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누구라도</a:t>
            </a:r>
            <a:r>
              <a:rPr lang="en-US" altLang="ko-KR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’</a:t>
            </a:r>
            <a:r>
              <a:rPr lang="ko-KR" altLang="en-US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환영합니다</a:t>
            </a:r>
            <a:r>
              <a:rPr lang="en-US" altLang="ko-KR" sz="1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  <a:b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anose="02030504000101010101" pitchFamily="18" charset="-127"/>
                <a:ea typeface="-윤고딕340" panose="02030504000101010101" pitchFamily="18" charset="-127"/>
              </a:rPr>
            </a:b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  <a:latin typeface="-윤고딕340" panose="02030504000101010101" pitchFamily="18" charset="-127"/>
              <a:ea typeface="-윤고딕340" panose="02030504000101010101" pitchFamily="18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sz="1100" dirty="0">
                <a:solidFill>
                  <a:srgbClr val="1B6D5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No matter who you are or </a:t>
            </a:r>
          </a:p>
          <a:p>
            <a:pPr marL="108000"/>
            <a:r>
              <a:rPr lang="en-US" sz="1100" dirty="0">
                <a:solidFill>
                  <a:srgbClr val="1B6D5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where you are on life’s journey, </a:t>
            </a:r>
          </a:p>
          <a:p>
            <a:pPr marL="108000"/>
            <a:r>
              <a:rPr lang="en-US" sz="1100" dirty="0">
                <a:solidFill>
                  <a:srgbClr val="1B6D5E"/>
                </a:solidFill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you are welcome here.</a:t>
            </a: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9" name="AutoShape 4" descr="Image result for ëª»ë ì¡°ìì´ ëì§ ìê¸° ìí´ ì ìë³µ"/>
          <p:cNvSpPr>
            <a:spLocks noChangeAspect="1" noChangeArrowheads="1"/>
          </p:cNvSpPr>
          <p:nvPr/>
        </p:nvSpPr>
        <p:spPr bwMode="auto">
          <a:xfrm>
            <a:off x="214224" y="-89582"/>
            <a:ext cx="300119" cy="3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/>
          <a:p>
            <a:endParaRPr lang="en-US" sz="1772"/>
          </a:p>
        </p:txBody>
      </p:sp>
      <p:sp>
        <p:nvSpPr>
          <p:cNvPr id="18" name="Rectangle 17"/>
          <p:cNvSpPr/>
          <p:nvPr/>
        </p:nvSpPr>
        <p:spPr>
          <a:xfrm>
            <a:off x="3022045" y="89545"/>
            <a:ext cx="2362414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공동관심사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의 나눔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Announcement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9054238" y="6039061"/>
            <a:ext cx="2730481" cy="122005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담임목사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노용환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Rev. Noh Yonghwan</a:t>
            </a:r>
            <a:r>
              <a:rPr lang="ko-KR" alt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886" dirty="0">
                <a:latin typeface="-윤고딕320" panose="02030504000101010101" pitchFamily="18" charset="-127"/>
                <a:ea typeface="-윤고딕320" panose="02030504000101010101" pitchFamily="18" charset="-127"/>
              </a:rPr>
              <a:t> </a:t>
            </a:r>
            <a:endParaRPr lang="en-US" altLang="ko-KR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시무장로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정정욱</a:t>
            </a:r>
            <a:r>
              <a:rPr lang="ko-KR" altLang="en-US" sz="1034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Elder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Woock</a:t>
            </a:r>
            <a:endParaRPr lang="en-US" altLang="ko-KR" sz="886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546 </a:t>
            </a:r>
            <a:r>
              <a:rPr lang="en-US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Budlong</a:t>
            </a: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Road, Cranston, RI 02920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(401) 339-4713, KOREANUCC.ORG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54715" y="4658935"/>
            <a:ext cx="266294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7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9-26-2021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성령강림 후 열여덟째주일</a:t>
            </a:r>
            <a:b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</a:br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Eighteenth Sunday after Pentecost</a:t>
            </a: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통권 </a:t>
            </a:r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43-39</a:t>
            </a:r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호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985" dirty="0">
              <a:solidFill>
                <a:srgbClr val="1B6D5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038" y="45867"/>
            <a:ext cx="3845342" cy="410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ko-KR" sz="103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sz="1034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  <a:endParaRPr lang="en-US" altLang="ko-KR" sz="985" dirty="0">
              <a:solidFill>
                <a:schemeClr val="tx1">
                  <a:lumMod val="50000"/>
                  <a:lumOff val="50000"/>
                </a:scheme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98" y="415001"/>
            <a:ext cx="281211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고난과 즐거움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두가지 상황 사이에서 우리는 하루에도 여러번 천국과 지옥을 오가며 살아갑니다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둘 중에 그나마 하나님을 더 경험할 수 있게 하는 것은 의외로 고난입니다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물론 짧은 고난이면 더할나위없이 좋겠지요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삶의 경험과 지혜도 되고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홀가분하게 즐거움을 향해 달려갈 수 있을 것입니다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그런데 긴 병에 장사 없다는 말이 있습니다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긴 고난은 달가운 일이 아닙니다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대한민국 사람들에게 아카데미 작품상의 기쁨을 안겨줬던 영화 기생충을 기억하실 겁니다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부잣집에 기생하게 되는 가난한 사람들 이야기입니다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아들이 부잣집에 일자리를 얻으면서 온 가족을 끌어들인다는 동화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(?)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같은 스토리입니다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그런데 최근에 누군가 가난한 사람 입장에서 비평을 해봤습니다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말이 안된다는 거에요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아르바이트 하나를 어떻게 얻었다면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절대 가족을 끌어들일 수 없다는 거지요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가난한 사람에게 가족처럼 웬수가 없다는 말입니다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가난은 헤어나올 수가 없기에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고난 가운데 가장 긴 고난이라고 볼 수 있습니다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신앙적으로 반가워할 그런 짧은 고난의 범주는 아닙니다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너무 긴 고난은 하나님의 존재를 의심하게 합니다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영적 훈련의 길을 포기하게 합니다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그렇다고 편안하고 풍요로울 때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절로 찾아오는 즐거움은 하나님의 필요를 의심하게 합니다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 마음은 참으로 연약합니다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틈만 나면 튕겨져 나갈 준비가 되어 있습니다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이러할 때 지난 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5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주간 함께 했던 야고보의 투박한 메시지를 기억하십시오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고난 받으면 기도하라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즐거울 때 찬송하라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야고보는 예수 시대의 사람이고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바울은 후대의 사람이기에 긴박함이 다릅니다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바울처럼 가방끈이 긴 것도 아닙니다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그러나 투박하고 진솔하게 변화를 일으키는 법은 압니다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마치 예수와 더 닮았습니다</a:t>
            </a:r>
            <a:r>
              <a:rPr lang="en-US" altLang="ko-KR" sz="11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714" y="6082828"/>
            <a:ext cx="1993253" cy="5243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054239" y="3508267"/>
            <a:ext cx="248588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어떤 상황에도 예배하는 공동체</a:t>
            </a:r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복음을 삶으로 증거하는 공동체</a:t>
            </a:r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정의와 평화를 추구하는 공동체</a:t>
            </a:r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5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제일한인교회는 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1979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 로드아일랜드 주에 처음 설립된 한인교회입니다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다양성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평신도 참여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정의평화 사역에 중점을 두는 그리스도 연합교회 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(United Church of Christ)</a:t>
            </a:r>
            <a:r>
              <a:rPr lang="ko-KR" altLang="en-US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소속되어 있습니다</a:t>
            </a:r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endParaRPr lang="en-US" altLang="ko-KR" sz="5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9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No matter who you are or where you are on life’s journey, you are welcome here.</a:t>
            </a: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First Korean Church 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또는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                   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제일한인교회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검색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pic>
        <p:nvPicPr>
          <p:cNvPr id="1034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29762" r="75767" b="29524"/>
          <a:stretch/>
        </p:blipFill>
        <p:spPr bwMode="auto">
          <a:xfrm>
            <a:off x="9159136" y="5662010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7" t="29552" r="1183" b="29734"/>
          <a:stretch/>
        </p:blipFill>
        <p:spPr bwMode="auto">
          <a:xfrm>
            <a:off x="9443867" y="5662010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B497D6A-E29B-4C03-BE06-DFE71A769019}"/>
              </a:ext>
            </a:extLst>
          </p:cNvPr>
          <p:cNvSpPr/>
          <p:nvPr/>
        </p:nvSpPr>
        <p:spPr>
          <a:xfrm>
            <a:off x="893521" y="1169315"/>
            <a:ext cx="1881643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기도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common Prayer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314495-3470-48C5-9175-9F8587B0BDDA}"/>
              </a:ext>
            </a:extLst>
          </p:cNvPr>
          <p:cNvSpPr/>
          <p:nvPr/>
        </p:nvSpPr>
        <p:spPr>
          <a:xfrm>
            <a:off x="9117657" y="2792889"/>
            <a:ext cx="2543612" cy="507831"/>
          </a:xfrm>
          <a:prstGeom prst="rect">
            <a:avLst/>
          </a:prstGeom>
          <a:noFill/>
          <a:ln>
            <a:noFill/>
          </a:ln>
        </p:spPr>
        <p:txBody>
          <a:bodyPr wrap="square" lIns="45018" rIns="45018">
            <a:spAutoFit/>
          </a:bodyPr>
          <a:lstStyle/>
          <a:p>
            <a:pPr latinLnBrk="1"/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Paul and </a:t>
            </a:r>
            <a:r>
              <a:rPr lang="en-US" altLang="ko-KR" sz="900" i="1" dirty="0" err="1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silas</a:t>
            </a:r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in Prison, 1910</a:t>
            </a:r>
          </a:p>
          <a:p>
            <a:pPr latinLnBrk="1"/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William </a:t>
            </a:r>
            <a:r>
              <a:rPr lang="en-US" altLang="ko-KR" sz="900" i="1" dirty="0" err="1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Hatherell</a:t>
            </a:r>
            <a: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br>
              <a:rPr lang="en-US" altLang="ko-KR" sz="900" i="1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it-IT" sz="900" i="1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70575A-1265-43DC-A65D-E6475289C9F3}"/>
              </a:ext>
            </a:extLst>
          </p:cNvPr>
          <p:cNvSpPr/>
          <p:nvPr/>
        </p:nvSpPr>
        <p:spPr>
          <a:xfrm>
            <a:off x="105609" y="89545"/>
            <a:ext cx="1881643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목회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칼럼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Pastoral Column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pic>
        <p:nvPicPr>
          <p:cNvPr id="1026" name="Picture 2" descr="Paul and Silas in Prison. Illustration from William Canton's &quot;The Bible Story&quot; (c 1910); original c 12cm by 16cm.">
            <a:extLst>
              <a:ext uri="{FF2B5EF4-FFF2-40B4-BE49-F238E27FC236}">
                <a16:creationId xmlns:a16="http://schemas.microsoft.com/office/drawing/2014/main" id="{32B22076-9FEB-4537-841E-F0BB41255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292" y="0"/>
            <a:ext cx="2960886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1801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9E3DD0F20314C8447BF29BA73855A" ma:contentTypeVersion="10" ma:contentTypeDescription="Create a new document." ma:contentTypeScope="" ma:versionID="35e8850d86578afe9965480a89a9d257">
  <xsd:schema xmlns:xsd="http://www.w3.org/2001/XMLSchema" xmlns:xs="http://www.w3.org/2001/XMLSchema" xmlns:p="http://schemas.microsoft.com/office/2006/metadata/properties" xmlns:ns3="33f8a0d5-de4f-4b8e-8371-2b396b7fa385" targetNamespace="http://schemas.microsoft.com/office/2006/metadata/properties" ma:root="true" ma:fieldsID="4ccfaeeec1f59debbb46751b42463f22" ns3:_="">
    <xsd:import namespace="33f8a0d5-de4f-4b8e-8371-2b396b7fa3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8a0d5-de4f-4b8e-8371-2b396b7fa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429D70-F86E-4F68-B567-7A290F4863A1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33f8a0d5-de4f-4b8e-8371-2b396b7fa385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69E216-EF51-41D0-8856-582A4EB8C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f8a0d5-de4f-4b8e-8371-2b396b7fa3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125252-1C33-4E6C-92B3-EA360ABDC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317264</TotalTime>
  <Words>2658</Words>
  <Application>Microsoft Office PowerPoint</Application>
  <PresentationFormat>Custom</PresentationFormat>
  <Paragraphs>350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21" baseType="lpstr">
      <vt:lpstr>KoPubWorld바탕체 Light</vt:lpstr>
      <vt:lpstr>KoPub돋움체 Bold</vt:lpstr>
      <vt:lpstr>KoPub돋움체 Light</vt:lpstr>
      <vt:lpstr>KoPub돋움체 Medium</vt:lpstr>
      <vt:lpstr>KoPub바탕체 Bold</vt:lpstr>
      <vt:lpstr>KoPub바탕체 Light</vt:lpstr>
      <vt:lpstr>KoPub바탕체 Medium</vt:lpstr>
      <vt:lpstr>나눔명조</vt:lpstr>
      <vt:lpstr>-윤고딕320</vt:lpstr>
      <vt:lpstr>-윤고딕330</vt:lpstr>
      <vt:lpstr>-윤고딕340</vt:lpstr>
      <vt:lpstr>-윤명조220</vt:lpstr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</dc:title>
  <dc:creator>Windows 사용자</dc:creator>
  <cp:lastModifiedBy>Yonghwan Noh</cp:lastModifiedBy>
  <cp:revision>2913</cp:revision>
  <cp:lastPrinted>2021-09-26T15:38:34Z</cp:lastPrinted>
  <dcterms:created xsi:type="dcterms:W3CDTF">2017-11-10T03:55:42Z</dcterms:created>
  <dcterms:modified xsi:type="dcterms:W3CDTF">2021-09-26T15:45:40Z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0x0101001FC9E3DD0F20314C8447BF29BA73855A</vt:lpwstr>
  </property>
</Properties>
</file>