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  <p:sldMasterId id="2147483930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11704638" cy="6858000"/>
  <p:notesSz cx="6950075" cy="11979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6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wan Noh" initials="YN" lastIdx="2" clrIdx="0">
    <p:extLst>
      <p:ext uri="{19B8F6BF-5375-455C-9EA6-DF929625EA0E}">
        <p15:presenceInfo xmlns:p15="http://schemas.microsoft.com/office/powerpoint/2012/main" userId="4d8326bce00147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D5E"/>
    <a:srgbClr val="57257D"/>
    <a:srgbClr val="17CDAC"/>
    <a:srgbClr val="E6E6E6"/>
    <a:srgbClr val="0B0E06"/>
    <a:srgbClr val="3E501B"/>
    <a:srgbClr val="183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5000" autoAdjust="0"/>
  </p:normalViewPr>
  <p:slideViewPr>
    <p:cSldViewPr snapToGrid="0">
      <p:cViewPr varScale="1">
        <p:scale>
          <a:sx n="111" d="100"/>
          <a:sy n="111" d="100"/>
        </p:scale>
        <p:origin x="1290" y="108"/>
      </p:cViewPr>
      <p:guideLst>
        <p:guide orient="horz" pos="2183"/>
        <p:guide pos="36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6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7B70D-9E1B-40B2-B2CF-7DD6474A8BA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6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A609-0CAD-466C-9AE5-693B9E98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97B41-1916-4F0B-91FF-15BC0671E0D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1497013"/>
            <a:ext cx="6899275" cy="4043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34" y="5765804"/>
            <a:ext cx="5559425" cy="4716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303F-9585-4F68-BDE9-4D6F08B2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0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8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0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7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87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2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9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1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922055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 dirty="0"/>
          </a:p>
        </p:txBody>
      </p:sp>
      <p:sp>
        <p:nvSpPr>
          <p:cNvPr id="8" name="Rectangle 7"/>
          <p:cNvSpPr/>
          <p:nvPr/>
        </p:nvSpPr>
        <p:spPr>
          <a:xfrm>
            <a:off x="2860036" y="369607"/>
            <a:ext cx="2921290" cy="18323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1. Welcome!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환영하고 축복합니다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기쁨과 은혜가 넘치는 제일한인교회에 오신 것을 진심으로 환영합니다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 방문하신 분은 담임목사의 안내를 받으시기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60" indent="-137160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열아홉째 주일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사람들에게 인정받는 인생이 아니라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하느님께 인정받는 일꾼되는 한 주간 되시길 소망합니다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en-US" altLang="ko-KR" sz="1100" spc="-50" dirty="0">
                <a:solidFill>
                  <a:srgbClr val="FF0000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</a:t>
            </a:r>
          </a:p>
          <a:p>
            <a:pPr marL="137160" indent="-137160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&lt;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바울의 깨달음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&gt;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시리즈 설교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(4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10/09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디모데후서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1:1-14  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은총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10/16 </a:t>
            </a:r>
            <a:r>
              <a:rPr lang="ko-KR" altLang="en-US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디모데후서 </a:t>
            </a:r>
            <a:r>
              <a:rPr lang="en-US" altLang="ko-KR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2:8-15 </a:t>
            </a:r>
            <a:r>
              <a:rPr lang="ko-KR" altLang="en-US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진리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10/23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디모데후서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3:14-17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성경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10/30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디모데후서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4:16-18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구원</a:t>
            </a:r>
            <a:endParaRPr lang="en-US" altLang="ko-KR" sz="11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감사헌금 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-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한정순 권사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(Steven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결혼식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endParaRPr lang="en-US" altLang="ko-KR" sz="11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중보기도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세바스찬의 완전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교우들과 가족들의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조경희님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 올케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폐 건강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박영미 교우의 다리 회복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여행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양승숙 권사의 어깨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정옥자 교우의 손가락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발목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뉴저지 최석은님의 투석을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주승 형제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홍지복 님 장남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스티브 형제의 창업한 비즈니스를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권사의 건강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윤신혜 자매의 임신을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이어진 자매 어머니의 어깨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김경신 집사의 투병 치료와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로드아일랜드 한인들의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마서스비니어드 지역과 난민들을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러시아가 평화의 소중함을 깨닫게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-3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차대전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핵전쟁으로 확산되지 않게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기도 제목 업데이트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주보에 알려서 다같이 중보할 기도와 담임목사가 조용히 중보할 기도를 구분하여 봉헌 시간에 제출하여 주십시오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</a:t>
            </a:r>
          </a:p>
          <a:p>
            <a:pPr marL="137155" indent="-137155">
              <a:spcAft>
                <a:spcPts val="600"/>
              </a:spcAft>
            </a:pPr>
            <a:endParaRPr lang="ko-KR" altLang="en-US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신나는 협동조합의 사역을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포괄적 이민개혁법안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BBB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상원 통과를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코로나 종식을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Christmas Pageant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12/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19(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주일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오전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시에 브랜든 에이든 진하 은하가 참석합니다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어린이들은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분까지 친교실로 모입니다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srgbClr val="57257D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방문하신 여러분을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‘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누구라도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’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환영합니다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9" name="AutoShape 4" descr="Image result for ëª»ë ì¡°ìì´ ëì§ ìê¸° ìí´ ì ìë³µ"/>
          <p:cNvSpPr>
            <a:spLocks noChangeAspect="1" noChangeArrowheads="1"/>
          </p:cNvSpPr>
          <p:nvPr/>
        </p:nvSpPr>
        <p:spPr bwMode="auto">
          <a:xfrm>
            <a:off x="181521" y="-89582"/>
            <a:ext cx="300119" cy="3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/>
          <a:p>
            <a:endParaRPr lang="en-US" sz="1772" dirty="0"/>
          </a:p>
        </p:txBody>
      </p:sp>
      <p:sp>
        <p:nvSpPr>
          <p:cNvPr id="18" name="Rectangle 17"/>
          <p:cNvSpPr/>
          <p:nvPr/>
        </p:nvSpPr>
        <p:spPr>
          <a:xfrm>
            <a:off x="2989342" y="89545"/>
            <a:ext cx="2362414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공동관심사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의 나눔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Announcement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9021534" y="6039060"/>
            <a:ext cx="2730481" cy="122005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담임목사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노용환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Rev. Noh Yonghwan</a:t>
            </a:r>
            <a:r>
              <a:rPr lang="ko-KR" alt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886" dirty="0">
                <a:latin typeface="-윤고딕320" panose="02030504000101010101" pitchFamily="18" charset="-127"/>
                <a:ea typeface="-윤고딕320" panose="02030504000101010101" pitchFamily="18" charset="-127"/>
              </a:rPr>
              <a:t> </a:t>
            </a:r>
            <a:endParaRPr lang="en-US" altLang="ko-KR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시무장로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정정욱</a:t>
            </a:r>
            <a:r>
              <a:rPr lang="ko-KR" altLang="en-US" sz="1034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Elder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Woock</a:t>
            </a:r>
            <a:endParaRPr lang="en-US" altLang="ko-KR" sz="886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546 </a:t>
            </a:r>
            <a:r>
              <a:rPr lang="en-US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Budlong</a:t>
            </a: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Road, Cranston, RI 02920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(401) 339-4713, KOREANUCC.ORG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35" y="45866"/>
            <a:ext cx="3845342" cy="410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ko-KR" sz="103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sz="1034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endParaRPr lang="en-US" altLang="ko-KR" sz="985" dirty="0">
              <a:solidFill>
                <a:schemeClr val="tx1">
                  <a:lumMod val="50000"/>
                  <a:lumOff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8594"/>
            <a:ext cx="286003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올 한해 마지막이 될 지 모를 고추를 땄습니다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심기만 했을 뿐인데 기르시는 분은 하느님이심을 다시 절감합니다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우리는 거두기만 할 뿐입니다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사실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작년에는 고추가 무엇인지 심고나서 공부를 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줄도 삐뚤빼뚤 엉망이었고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간격도 너무 좁았습니다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한 군데 몰아놓는 바람에 고추 한 번 따려면 나무와 나무 사이를 헤집고 다녀야 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그래도 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‘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초심자의 행운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’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같은게 작용했으려나요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수확이 참 좋았습니다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그래서 고추는 그냥 원래 잘 자라는 줄 알았습니다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올 해는 조금 더 야심차게 고추 농사를 지었습니다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모종도 더 준비하고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각을 맞추어 딱부러지게 줄을 세웠습니다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간격도 제딴에는 널찍하게 잡았습니다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편하게 수확할 수 있도록 일렬로 세웠습니다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나무가 상할 일이 없도록 말입니다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해놓고 나니 기분이 참 좋았습니다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그런데 과연 수확이 좋았을까요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이상하게 반토막이 났습니다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똑같이 자연농을 했고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더 바람도 잘 통했고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초보 농사꾼이 아니라 제대로 된 밭에 태어난 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‘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금수저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’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고추나무 대접을 잘 해줬는데도 결과는 제 생각과 달랐습니다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스포츠에는 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년차 징크스라는 게 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1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년차에 신인왕에 가까웠던 훌륭한 선수들이 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년차에 더 잘하려고 단점을 보완하다 보니 원래 있던 장점을 잃어버린 결과입니다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햇살을 내리시고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바람을 보내시고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비를 주시는 분은 하느님이신데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제가 할 수 있다는 생각에 눈이 멀었습니다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2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년차 실패의 원인 분석을 위해 좀 찾아보니 사실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정도도 할렐루야였습니다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몇몇 농부들이 고추는 절대 비료 없이 키울 수 없다고들 하소연합니다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내가 한 일이 아닌 것에 괜히 기대치만 높아졌지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정도만 해도 실상 감지덕지였던 것입니다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그래서 고수 농부들은 감사하나 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하늘을 바라보나 봅니다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오늘도 초보 텃밭지기는 인생 농사를 여러해 지어 보신 선배님들에게 한 수 배웁니다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무엇보다 하느님만 바라봐야 함을요</a:t>
            </a:r>
            <a:r>
              <a:rPr lang="en-US" altLang="ko-KR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010" y="6082827"/>
            <a:ext cx="1993253" cy="524369"/>
          </a:xfrm>
          <a:prstGeom prst="rect">
            <a:avLst/>
          </a:prstGeom>
        </p:spPr>
      </p:pic>
      <p:pic>
        <p:nvPicPr>
          <p:cNvPr id="1034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29762" r="75767" b="29524"/>
          <a:stretch/>
        </p:blipFill>
        <p:spPr bwMode="auto">
          <a:xfrm>
            <a:off x="9126432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7" t="29552" r="1183" b="29734"/>
          <a:stretch/>
        </p:blipFill>
        <p:spPr bwMode="auto">
          <a:xfrm>
            <a:off x="9411163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7B0E1FB-898A-4D09-85CF-E9D0F524924B}"/>
              </a:ext>
            </a:extLst>
          </p:cNvPr>
          <p:cNvSpPr/>
          <p:nvPr/>
        </p:nvSpPr>
        <p:spPr>
          <a:xfrm>
            <a:off x="9012812" y="3504545"/>
            <a:ext cx="248588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어떤 상황에도 예배하는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복음을 삶으로 증거하는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정의와 평화를 추구하는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4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제일한인교회는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1979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 로드아일랜드 주에 처음 설립된 한인교회입니다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다양성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평신도 참여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정의평화 사역에 중점을 두는 그리스도 연합교회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(United Church of Christ)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소속되어 있습니다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endParaRPr lang="en-US" altLang="ko-KR" sz="9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9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No matter who you are or where you are on life’s journey, you are welcome here.</a:t>
            </a: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First Korean Church 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또는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                  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제일한인교회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검색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0822A7-2664-4C7B-AB8A-77FC79E184B5}"/>
              </a:ext>
            </a:extLst>
          </p:cNvPr>
          <p:cNvSpPr/>
          <p:nvPr/>
        </p:nvSpPr>
        <p:spPr>
          <a:xfrm>
            <a:off x="9021534" y="1809672"/>
            <a:ext cx="2356939" cy="507831"/>
          </a:xfrm>
          <a:prstGeom prst="rect">
            <a:avLst/>
          </a:prstGeom>
          <a:noFill/>
          <a:ln>
            <a:noFill/>
          </a:ln>
        </p:spPr>
        <p:txBody>
          <a:bodyPr wrap="square" lIns="45018" rIns="45018">
            <a:spAutoFit/>
          </a:bodyPr>
          <a:lstStyle/>
          <a:p>
            <a:pPr latinLnBrk="1"/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아담과 이브의 추방</a:t>
            </a:r>
          </a:p>
          <a:p>
            <a:pPr latinLnBrk="1"/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알렉산더 모스 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(1793-1837)</a:t>
            </a:r>
          </a:p>
          <a:p>
            <a:pPr latinLnBrk="1"/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워커 아트 갤러리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159CCF-8676-4D49-B960-4CD07A2803B3}"/>
              </a:ext>
            </a:extLst>
          </p:cNvPr>
          <p:cNvSpPr/>
          <p:nvPr/>
        </p:nvSpPr>
        <p:spPr>
          <a:xfrm>
            <a:off x="78501" y="8954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목회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칼럼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Pastoral Column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12812" y="2399508"/>
            <a:ext cx="2662943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7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10-16-2022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성령강림 후 열아홉째주일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Nineteenth Sunday after Pentecost</a:t>
            </a: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통권 </a:t>
            </a: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44-42</a:t>
            </a:r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호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985" dirty="0">
              <a:solidFill>
                <a:srgbClr val="1B6D5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pic>
        <p:nvPicPr>
          <p:cNvPr id="1026" name="Picture 2" descr="아담과 이브의 추방">
            <a:extLst>
              <a:ext uri="{FF2B5EF4-FFF2-40B4-BE49-F238E27FC236}">
                <a16:creationId xmlns:a16="http://schemas.microsoft.com/office/drawing/2014/main" id="{A1E73561-F13A-534C-CFF3-BAC562F118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4" r="36504"/>
          <a:stretch/>
        </p:blipFill>
        <p:spPr bwMode="auto">
          <a:xfrm>
            <a:off x="6239266" y="0"/>
            <a:ext cx="2520224" cy="591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3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729" y="460673"/>
            <a:ext cx="2884496" cy="10033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입장의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  <a:endParaRPr lang="en-US" altLang="ko-KR" sz="1200" spc="-100" dirty="0">
              <a:solidFill>
                <a:srgbClr val="1B6D5E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200" spc="-100" dirty="0">
              <a:latin typeface="-윤명조220" panose="02030504000101010101" pitchFamily="18" charset="-127"/>
              <a:ea typeface="-윤명조220" panose="02030504000101010101" pitchFamily="18" charset="-127"/>
            </a:endParaRPr>
          </a:p>
          <a:p>
            <a:pPr marL="180000" marR="0" lvl="0" indent="-3291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예배로 부름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Call to Worship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 기원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Invocation</a:t>
            </a: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여는 찬송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Opening Hymn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| 21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(21)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찬양 하여라 전능 왕 창조의 주께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혼아 주 찬양 평강과 구원의 주님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성도들아 주 앞에 이제 나와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즐겁게 찬양하여라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찬양하여라 놀라운 만유의 주께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포근한 날개 밑 늘 품어 주시는 주님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성도들아 주님의 뜻 안에서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네 소원 다 이루리라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찬양하여라 온몸과 마음을 바쳐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세상 만물이 주 앞에 다 나와 찬양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성도들아 기쁘게 소리 높여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영원히 찬양하여라 아멘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</a:t>
            </a:r>
            <a:r>
              <a:rPr lang="en-US" altLang="ko-KR" sz="1200" spc="-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죄의 고백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of Confession </a:t>
            </a:r>
            <a:endParaRPr lang="ko-KR" altLang="en-US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502901" indent="-347459"/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고백 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502901" indent="-347459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b="1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r>
              <a:rPr lang="ko-KR" altLang="en-US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자리에 앉습니다</a:t>
            </a:r>
            <a:r>
              <a:rPr lang="en-US" altLang="ko-KR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.  </a:t>
            </a:r>
            <a:endParaRPr lang="en-US" altLang="ko-KR" sz="16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502901" indent="-347459"/>
            <a:endParaRPr lang="en-US" altLang="ko-KR" sz="12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침묵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Silence</a:t>
            </a: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사죄 선언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Assurance of Forgiveness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모든 죄는 용서받았으니 기뻐하고 이웃의 잘못도 용서하십시오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(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아멘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)</a:t>
            </a:r>
            <a:endParaRPr lang="en-US" altLang="ko-KR" sz="1200" b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회중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정정욱 장로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주의 기도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The Lord’s Prayer </a:t>
            </a:r>
          </a:p>
          <a:p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180000" indent="-310884"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모두는 그리스도의 몸이고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각자는 그 분의 지체입니다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endParaRPr lang="en-US" altLang="ko-KR" sz="9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endParaRPr lang="en-US" altLang="ko-KR" sz="8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183600">
              <a:defRPr/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219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15" name="Rectangle 14"/>
          <p:cNvSpPr/>
          <p:nvPr/>
        </p:nvSpPr>
        <p:spPr>
          <a:xfrm>
            <a:off x="55346" y="64509"/>
            <a:ext cx="11590129" cy="307777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ko-KR" sz="1378" b="1" kern="14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1016</a:t>
            </a:r>
            <a:r>
              <a:rPr lang="en-US" altLang="ko-KR" sz="1378" b="1" kern="14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378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공동예배</a:t>
            </a:r>
            <a:r>
              <a:rPr lang="ko-KR" altLang="en-US" sz="1378" b="1" kern="1400" dirty="0">
                <a:latin typeface="KoPub바탕체 Bold" panose="00000800000000000000" pitchFamily="2" charset="-127"/>
                <a:ea typeface="KoPub바탕체 Bold" panose="00000800000000000000" pitchFamily="2" charset="-127"/>
              </a:rPr>
              <a:t> </a:t>
            </a:r>
            <a:r>
              <a:rPr lang="ko-KR" altLang="en-US" sz="1378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열아홉째주일</a:t>
            </a:r>
            <a:r>
              <a:rPr lang="en-US" altLang="ko-KR" sz="14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      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헌금은 입장할 때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Tray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넣어주세요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순서자는 우측 단상 마이크를 이용해 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r>
              <a:rPr lang="en-US" altLang="ko-KR" sz="900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endParaRPr lang="en-US" altLang="ko-KR" sz="900" dirty="0"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84376" y="455505"/>
            <a:ext cx="3060593" cy="12457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indent="-310884"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모두는 그리스도의 몸이고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각자는 그 분의 지체입니다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그리스도께서 우리를 위해 평화를 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이루셨으니 하나님 안에서 하나가 됩시다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평화가 여러분과 함께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회중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또한 목사님과 함께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서로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평화를 빕니다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</a:p>
          <a:p>
            <a:pPr algn="ctr">
              <a:defRPr/>
            </a:pPr>
            <a:endParaRPr lang="en-US" altLang="ko-KR" sz="1200" spc="-100" dirty="0">
              <a:solidFill>
                <a:srgbClr val="57257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말씀의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295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시편 낭송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| 66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민족들아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하느님을 찬미하여라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소리 높여 찬양하여라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실족하여 죽을세라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염려해주시며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우리의 목숨을 되살려주셨다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하느님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주께서는 은을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풀무 불에 시금하듯이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우리를 시련하셨지만</a:t>
            </a: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11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우리를 그물에 몰아 넣으셨으며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무거운 짐을 등에 지우셨지만</a:t>
            </a: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남에게 머리를 짓밟히게 하셨으며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◯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불과 물속을 지나가게 하셨지만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마침내는 숨 돌리게 건져주셨습니다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⦿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영광이 성부와 성자와 성령께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처음과 같이 지금도 그리고 영원히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성서 봉독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디모데후서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2:14-15  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양은정 목사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봉독자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디모데에게 전한 둘째 편지입니다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en-US" altLang="ko-KR" sz="11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            ( </a:t>
            </a:r>
            <a:r>
              <a:rPr kumimoji="0" lang="ko-KR" altLang="en-US" sz="11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자리에 앉아서 듣습니다 </a:t>
            </a:r>
            <a:r>
              <a:rPr kumimoji="0" lang="en-US" altLang="ko-KR" sz="11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)   </a:t>
            </a:r>
          </a:p>
          <a:p>
            <a:pPr marL="15304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0000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모두는 그리스도의 몸이고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Medium" panose="00000600000000000000" pitchFamily="2" charset="-127"/>
              <a:ea typeface="KoPub바탕체 Medium" panose="00000600000000000000" pitchFamily="2" charset="-127"/>
              <a:cs typeface="+mn-cs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각자는 그 분의 지체입니다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     그리스도께서 우리를 위해 평화를 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이루셨으니 하나님 안에서 하나가 됩시다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평화가 여러분과 함께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회중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또한 목사님과 함께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서로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평화를 빕니다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그리스도께서 우리를 위하여 평화를   이루셨으니 주님 안에서 하나가 됩시다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0620" y="456307"/>
            <a:ext cx="2997745" cy="13980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304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14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다음과 같은 것을 신도들에게 깨우쳐주시오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말을 가지고 논쟁을 벌이지 말라고 하느님 앞에서 엄숙히 명령하시오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그것은 아무런 이익이 없을 뿐 아니라 듣는 사람들을 파멸에 이르게 합니다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</a:p>
          <a:p>
            <a:pPr marL="15304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15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그대는 진리의 말씀을 올바르게 가르치고 부끄러울 것 없는 일꾼으로서 하느님께 인정을 받는 사람이 되도록 힘쓰시오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endParaRPr kumimoji="0" lang="en-US" altLang="ko-KR" sz="6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봉독자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말씀입니다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b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다함께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하나님께 감사드립니다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</a:p>
          <a:p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이 말씀 따라 사는 동안 지치지 않게 하시고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주님 나라 이루소서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하늘뜻 펴기</a:t>
            </a:r>
            <a:r>
              <a:rPr lang="ko-KR" altLang="en-US" sz="10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</a:t>
            </a:r>
            <a:r>
              <a:rPr lang="en-US" altLang="ko-KR" sz="10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말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,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그리고 말씀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</a:t>
            </a:r>
            <a:r>
              <a:rPr lang="en-US" altLang="ko-KR" sz="10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노용환 목사</a:t>
            </a:r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/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파송의 예전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Medium" panose="00000600000000000000" pitchFamily="2" charset="-127"/>
              <a:ea typeface="KoPub바탕체 Medium" panose="000006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봉헌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Offering </a:t>
            </a:r>
            <a:r>
              <a:rPr lang="en-US" altLang="ko-KR" sz="1200" spc="-5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407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장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(465)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한정순 권사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구주와 함께 나 죽었으니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구주와 함께 나 살았도다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영광의 그날에 이르도록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언제나 주만 바라봅니다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언제나 주는날 사랑하사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언제나 새생명 주시나니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영광의 그날에 이르도록 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언제나 주만 바라봅니다 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00" b="0" i="1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우리가 가진 모든 것은 우리가 세상을 살아가는 동안 사용하라고 맡기신 것이오니</a:t>
            </a:r>
            <a:r>
              <a:rPr kumimoji="0" lang="en-US" altLang="ko-KR" sz="105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, </a:t>
            </a:r>
            <a:r>
              <a:rPr kumimoji="0" lang="ko-KR" altLang="en-US" sz="105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하나님께서 허락 하시는 날들 동안</a:t>
            </a:r>
            <a:r>
              <a:rPr kumimoji="0" lang="en-US" altLang="ko-KR" sz="105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, </a:t>
            </a:r>
            <a:r>
              <a:rPr kumimoji="0" lang="ko-KR" altLang="en-US" sz="105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하나님 뜻에 합당하게 사용하게 하옵소서</a:t>
            </a:r>
            <a:r>
              <a:rPr kumimoji="0" lang="en-US" altLang="ko-KR" sz="105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홀수달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있는 모든 것은 몸이든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마음이든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생명까지도 모두 하나님께서 맡기신 것이오니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하나님께서 허락하신 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 뜻에 따라 잘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손에 있든지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마음에 있든지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모두 하나님께서 맡기신 것이오니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세상 사는동안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 뜻에 따라 잘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것은 모두 하나님의 것입니다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세상을 사는 동안 하나님의 뜻에 합당하게 사용하도록 맡기신 것이니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하나님께서 기뻐하시는 일에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4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주신 분도 하나님이시요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거두어 가시는 분도 하나님이심을 믿습니다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잠시 우리에게 맡기신 것이니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하나님의 뜻에 합당하게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짝수달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것은 우리의 호흡까지도 모두 하나님의 것입니다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허락하신 날들 동안 하나님 뜻에 따라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6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것이 하나님께로부터 왔으니 세상 사는 동안 하나님의 뜻에 따라 이웃과 함께 나누며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7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것은 우리가 세상을 살아가는 동안 사용하라고 맡기신 것이오니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하나님께서 허락 하시는 날들 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 뜻에 합당하게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모든 것을 주신 하나님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주신 분도 하나님이시요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거두어 가시는 분도 하나님이심을 믿습니다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잠시 우리가 세상에 사는 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사용하라고 맡기신 것이니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하나님의 뜻에 합당하게 사용하도록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87790" y="1904116"/>
            <a:ext cx="181895" cy="63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36" tIns="45018" rIns="90036" bIns="45018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772">
                <a:latin typeface="Arial" panose="020B0604020202020204" pitchFamily="34" charset="0"/>
              </a:rPr>
            </a:br>
            <a:endParaRPr lang="en-US" altLang="en-US" sz="1772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220" y="141403"/>
            <a:ext cx="65" cy="2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72" dirty="0"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0E2C51-F5A9-4679-BC48-C5D3525BD32B}"/>
              </a:ext>
            </a:extLst>
          </p:cNvPr>
          <p:cNvSpPr/>
          <p:nvPr/>
        </p:nvSpPr>
        <p:spPr>
          <a:xfrm>
            <a:off x="8802890" y="453810"/>
            <a:ext cx="2884494" cy="3339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공동관심사의 나눔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정정욱 장로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파송 찬양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Sending Hymn | 620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여기에 모인 우리 주의 은총 받은 자여라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주께서 이 자리에 함께 계심을 아노라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언제나 주님만을 찬양하며 따라가리니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시험을 당할 때도 함께 계심을 믿노라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endParaRPr lang="ko-KR" altLang="en-US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믿음 더욱 굳세라  주가 지켜주신다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어둔 밤에도 주의 밝은 빛 인도하여 주신다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Sending Message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 평안히 돌아가십시오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복음의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말씀을 들었으니 한 주간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말은 아끼고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말씀을 벗하여 살아가 보십시오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>
              <a:defRPr/>
            </a:pPr>
            <a:endParaRPr lang="en-US" altLang="ko-KR" sz="800" b="1" spc="-100" dirty="0">
              <a:solidFill>
                <a:srgbClr val="7030A0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축도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Benediction</a:t>
            </a:r>
            <a:endParaRPr lang="en-US" altLang="ko-KR" sz="1200" spc="-100" dirty="0">
              <a:solidFill>
                <a:prstClr val="black">
                  <a:lumMod val="50000"/>
                  <a:lumOff val="50000"/>
                </a:prst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D16D3CD-45F2-4B18-A78E-02F4C60DB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77735"/>
              </p:ext>
            </p:extLst>
          </p:nvPr>
        </p:nvGraphicFramePr>
        <p:xfrm>
          <a:off x="8848365" y="5812134"/>
          <a:ext cx="2793544" cy="98135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8709">
                  <a:extLst>
                    <a:ext uri="{9D8B030D-6E8A-4147-A177-3AD203B41FA5}">
                      <a16:colId xmlns:a16="http://schemas.microsoft.com/office/drawing/2014/main" val="149897275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1991784048"/>
                    </a:ext>
                  </a:extLst>
                </a:gridCol>
                <a:gridCol w="558708">
                  <a:extLst>
                    <a:ext uri="{9D8B030D-6E8A-4147-A177-3AD203B41FA5}">
                      <a16:colId xmlns:a16="http://schemas.microsoft.com/office/drawing/2014/main" val="2749495627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4087205299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2045838008"/>
                    </a:ext>
                  </a:extLst>
                </a:gridCol>
              </a:tblGrid>
              <a:tr h="24583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</a:t>
                      </a:r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/16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</a:t>
                      </a:r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/23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</a:t>
                      </a:r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/30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11</a:t>
                      </a:r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/6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515593555"/>
                  </a:ext>
                </a:extLst>
              </a:tr>
              <a:tr h="15432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회중기도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정정욱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박성옥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공동기도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이길자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696684663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성서봉독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638531128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봉헌위원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박영미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양승숙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조옥진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76591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2071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9E3DD0F20314C8447BF29BA73855A" ma:contentTypeVersion="10" ma:contentTypeDescription="Create a new document." ma:contentTypeScope="" ma:versionID="35e8850d86578afe9965480a89a9d257">
  <xsd:schema xmlns:xsd="http://www.w3.org/2001/XMLSchema" xmlns:xs="http://www.w3.org/2001/XMLSchema" xmlns:p="http://schemas.microsoft.com/office/2006/metadata/properties" xmlns:ns3="33f8a0d5-de4f-4b8e-8371-2b396b7fa385" targetNamespace="http://schemas.microsoft.com/office/2006/metadata/properties" ma:root="true" ma:fieldsID="4ccfaeeec1f59debbb46751b42463f22" ns3:_="">
    <xsd:import namespace="33f8a0d5-de4f-4b8e-8371-2b396b7fa3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8a0d5-de4f-4b8e-8371-2b396b7fa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125252-1C33-4E6C-92B3-EA360ABDC2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429D70-F86E-4F68-B567-7A290F4863A1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33f8a0d5-de4f-4b8e-8371-2b396b7fa385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D69E216-EF51-41D0-8856-582A4EB8C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f8a0d5-de4f-4b8e-8371-2b396b7fa3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453682</TotalTime>
  <Words>1822</Words>
  <Application>Microsoft Office PowerPoint</Application>
  <PresentationFormat>Custom</PresentationFormat>
  <Paragraphs>264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9" baseType="lpstr">
      <vt:lpstr>KoPubWorld바탕체 Light</vt:lpstr>
      <vt:lpstr>KoPub돋움체 Bold</vt:lpstr>
      <vt:lpstr>KoPub돋움체 Light</vt:lpstr>
      <vt:lpstr>KoPub돋움체 Medium</vt:lpstr>
      <vt:lpstr>KoPub바탕체 Bold</vt:lpstr>
      <vt:lpstr>KoPub바탕체 Light</vt:lpstr>
      <vt:lpstr>KoPub바탕체 Medium</vt:lpstr>
      <vt:lpstr>나눔명조</vt:lpstr>
      <vt:lpstr>-윤고딕320</vt:lpstr>
      <vt:lpstr>-윤고딕330</vt:lpstr>
      <vt:lpstr>-윤고딕340</vt:lpstr>
      <vt:lpstr>-윤명조220</vt:lpstr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</dc:title>
  <dc:creator>Windows 사용자</dc:creator>
  <cp:lastModifiedBy>Yonghwan Noh</cp:lastModifiedBy>
  <cp:revision>3221</cp:revision>
  <cp:lastPrinted>2022-08-14T15:23:13Z</cp:lastPrinted>
  <dcterms:created xsi:type="dcterms:W3CDTF">2017-11-10T03:55:42Z</dcterms:created>
  <dcterms:modified xsi:type="dcterms:W3CDTF">2022-10-16T14:23:43Z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0x0101001FC9E3DD0F20314C8447BF29BA73855A</vt:lpwstr>
  </property>
</Properties>
</file>