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  <p:sldMasterId id="2147483930" r:id="rId5"/>
  </p:sldMasterIdLst>
  <p:notesMasterIdLst>
    <p:notesMasterId r:id="rId8"/>
  </p:notesMasterIdLst>
  <p:handoutMasterIdLst>
    <p:handoutMasterId r:id="rId9"/>
  </p:handoutMasterIdLst>
  <p:sldIdLst>
    <p:sldId id="256" r:id="rId6"/>
    <p:sldId id="257" r:id="rId7"/>
  </p:sldIdLst>
  <p:sldSz cx="11704638" cy="6858000"/>
  <p:notesSz cx="6950075" cy="11979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6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wan Noh" initials="YN" lastIdx="2" clrIdx="0">
    <p:extLst>
      <p:ext uri="{19B8F6BF-5375-455C-9EA6-DF929625EA0E}">
        <p15:presenceInfo xmlns:p15="http://schemas.microsoft.com/office/powerpoint/2012/main" userId="4d8326bce00147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D5E"/>
    <a:srgbClr val="57257D"/>
    <a:srgbClr val="17CDAC"/>
    <a:srgbClr val="E6E6E6"/>
    <a:srgbClr val="0B0E06"/>
    <a:srgbClr val="3E501B"/>
    <a:srgbClr val="183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992" autoAdjust="0"/>
  </p:normalViewPr>
  <p:slideViewPr>
    <p:cSldViewPr snapToGrid="0">
      <p:cViewPr varScale="1">
        <p:scale>
          <a:sx n="111" d="100"/>
          <a:sy n="111" d="100"/>
        </p:scale>
        <p:origin x="1404" y="138"/>
      </p:cViewPr>
      <p:guideLst>
        <p:guide orient="horz" pos="2183"/>
        <p:guide pos="36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6" y="3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7B70D-9E1B-40B2-B2CF-7DD6474A8BA0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11379204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6" y="11379204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A609-0CAD-466C-9AE5-693B9E98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97B41-1916-4F0B-91FF-15BC0671E0DE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1497013"/>
            <a:ext cx="6899275" cy="4043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34" y="5765804"/>
            <a:ext cx="5559425" cy="4716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303F-9585-4F68-BDE9-4D6F08B2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1497013"/>
            <a:ext cx="689927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1497013"/>
            <a:ext cx="689927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9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122363"/>
            <a:ext cx="8778479" cy="2387600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602038"/>
            <a:ext cx="8778479" cy="1655762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65125"/>
            <a:ext cx="25238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65125"/>
            <a:ext cx="742513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0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122363"/>
            <a:ext cx="8778479" cy="2387600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602038"/>
            <a:ext cx="8778479" cy="1655762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709739"/>
            <a:ext cx="10095250" cy="2852737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589464"/>
            <a:ext cx="10095250" cy="150018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6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5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65126"/>
            <a:ext cx="100952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81163"/>
            <a:ext cx="4951610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505075"/>
            <a:ext cx="49516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81163"/>
            <a:ext cx="4975996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505075"/>
            <a:ext cx="497599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8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0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87426"/>
            <a:ext cx="5925473" cy="487362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4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17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87426"/>
            <a:ext cx="5925473" cy="487362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87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2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65125"/>
            <a:ext cx="25238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65125"/>
            <a:ext cx="742513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3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709739"/>
            <a:ext cx="10095250" cy="2852737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589464"/>
            <a:ext cx="10095250" cy="150018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9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6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65126"/>
            <a:ext cx="100952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81163"/>
            <a:ext cx="4951610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505075"/>
            <a:ext cx="49516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81163"/>
            <a:ext cx="4975996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505075"/>
            <a:ext cx="497599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9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1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87426"/>
            <a:ext cx="5925473" cy="487362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4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87426"/>
            <a:ext cx="5925473" cy="487362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7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65126"/>
            <a:ext cx="10095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825625"/>
            <a:ext cx="10095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356351"/>
            <a:ext cx="395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65126"/>
            <a:ext cx="10095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825625"/>
            <a:ext cx="10095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356351"/>
            <a:ext cx="395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2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922055" y="45867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 dirty="0"/>
          </a:p>
        </p:txBody>
      </p:sp>
      <p:sp>
        <p:nvSpPr>
          <p:cNvPr id="8" name="Rectangle 7"/>
          <p:cNvSpPr/>
          <p:nvPr/>
        </p:nvSpPr>
        <p:spPr>
          <a:xfrm>
            <a:off x="2860036" y="369607"/>
            <a:ext cx="2921290" cy="19493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1. Welcome!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환영하고 축복합니다</a:t>
            </a:r>
            <a:b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기쁨과 은혜가 넘치는 제일한인교회에 오신 것을 진심으로 환영합니다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처음 방문하신 분은 담임목사의 안내를 받으시기 바랍니다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60" indent="-137160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2.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여덟째 주일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성령께서 인도하시는 매 순간을 누리십시오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곳간에 물질을 쌓기보다 풀고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물질보다 영혼의 구원을 소망하십시오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나 자신을 살펴 탐욕에 빠져드는 부분은 없는지 돌아보는 한 주 되시기 바랍니다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다음 주일은 성찬예배로 드립니다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Covid 19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신종 변이는 기존 백신이 잘 안듣는 특성을 갖고 있으니 일상 방역에 유의하시기 바랍니다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친교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케이디 학생이 정성껏 대접합니다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5. &lt;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하나님 나라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&gt;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시리즈 설교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(5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주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7/31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누가복음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12:16-21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물질 너머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8/07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누가복음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12:35-38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행복 너머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8/14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누가복음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12:54-56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지혜 너머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8/21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누가복음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13:15-17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도덕 너머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8/28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누가복음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14:12-14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이익 너머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endParaRPr lang="en-US" altLang="ko-KR" sz="11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6.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중보기도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세바스찬의 완전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교우들과 가족들의 건강을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생일 맞이한 세바스찬을 위해 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(8/5)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조경희님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 올케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폐 건강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박영미 교우의 다리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양승숙 권사의 어깨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정옥자 교우의 손가락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발목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뉴저지 최석은님의 투석을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주승 형제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홍지복 님 장남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스티브 형제의 창업한 비즈니스를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권사의 건강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윤신혜 자매의 임신을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-Ella (Sarah </a:t>
            </a:r>
            <a:r>
              <a:rPr lang="en-US" altLang="ko-KR" sz="1100" spc="-50" dirty="0" err="1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Mchale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차녀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의 황달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로드아일랜드 한인들의 건강을 위해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전쟁과 물가로 고통받는 저소득층들을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총기에 위협당하지 않는 안전한 사회를 위해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우크라이나를 위해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분쟁으로 위협받고 있는 가정을 보호하소서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트라우마를 겪게 될 어린이들을 치유하소서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전쟁과 물가로 고통받는 저소득층들을 위해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우크라이나를 위해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분쟁으로 위협받고 있는 가정을 보호하소서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트라우마를 겪게 될 어린이들을 치유하소서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러시아가 평화의 소중함을 깨닫게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-3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차대전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핵전쟁으로 확산되지 않게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기도 제목 업데이트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주보에 알려서 다같이 중보할 기도와 담임목사가 조용히 중보할 기도를 구분하여 봉헌 시간에 제출하여 주십시오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</a:t>
            </a:r>
          </a:p>
          <a:p>
            <a:pPr marL="137155" indent="-137155">
              <a:spcAft>
                <a:spcPts val="600"/>
              </a:spcAft>
            </a:pPr>
            <a:endParaRPr lang="ko-KR" altLang="en-US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신나는 협동조합의 사역을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포괄적 이민개혁법안 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BBB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상원 통과를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코로나 종식을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 Christmas Pageant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12/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19(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주일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오전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시에 브랜든 에이든 진하 은하가 참석합니다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어린이들은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9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분까지 친교실로 모입니다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srgbClr val="57257D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방문하신 여러분을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‘</a:t>
            </a: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누구라도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’</a:t>
            </a: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환영합니다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9" name="AutoShape 4" descr="Image result for ëª»ë ì¡°ìì´ ëì§ ìê¸° ìí´ ì ìë³µ"/>
          <p:cNvSpPr>
            <a:spLocks noChangeAspect="1" noChangeArrowheads="1"/>
          </p:cNvSpPr>
          <p:nvPr/>
        </p:nvSpPr>
        <p:spPr bwMode="auto">
          <a:xfrm>
            <a:off x="181521" y="-89582"/>
            <a:ext cx="300119" cy="3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36" tIns="45018" rIns="90036" bIns="45018" numCol="1" anchor="t" anchorCtr="0" compatLnSpc="1">
            <a:prstTxWarp prst="textNoShape">
              <a:avLst/>
            </a:prstTxWarp>
          </a:bodyPr>
          <a:lstStyle/>
          <a:p>
            <a:endParaRPr lang="en-US" sz="1772" dirty="0"/>
          </a:p>
        </p:txBody>
      </p:sp>
      <p:sp>
        <p:nvSpPr>
          <p:cNvPr id="18" name="Rectangle 17"/>
          <p:cNvSpPr/>
          <p:nvPr/>
        </p:nvSpPr>
        <p:spPr>
          <a:xfrm>
            <a:off x="2989342" y="89545"/>
            <a:ext cx="2362414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공동관심사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의 나눔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Announcement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9021534" y="6039060"/>
            <a:ext cx="2730481" cy="122005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담임목사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노용환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Rev. Noh Yonghwan</a:t>
            </a:r>
            <a:r>
              <a:rPr lang="ko-KR" alt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886" dirty="0">
                <a:latin typeface="-윤고딕320" panose="02030504000101010101" pitchFamily="18" charset="-127"/>
                <a:ea typeface="-윤고딕320" panose="02030504000101010101" pitchFamily="18" charset="-127"/>
              </a:rPr>
              <a:t> </a:t>
            </a:r>
            <a:endParaRPr lang="en-US" altLang="ko-KR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시무장로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정정욱</a:t>
            </a:r>
            <a:r>
              <a:rPr lang="ko-KR" altLang="en-US" sz="1034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Elder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Woock</a:t>
            </a:r>
            <a:endParaRPr lang="en-US" altLang="ko-KR" sz="886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546 </a:t>
            </a:r>
            <a:r>
              <a:rPr lang="en-US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Budlong</a:t>
            </a: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Road, Cranston, RI 02920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(401) 339-4713, KOREANUCC.ORG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35" y="45866"/>
            <a:ext cx="3845342" cy="410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ko-KR" sz="103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en-US" altLang="ko-KR" sz="1034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  <a:endParaRPr lang="en-US" altLang="ko-KR" sz="985" dirty="0">
              <a:solidFill>
                <a:schemeClr val="tx1">
                  <a:lumMod val="50000"/>
                  <a:lumOff val="50000"/>
                </a:scheme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97220"/>
            <a:ext cx="286003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▶ 공동기도</a:t>
            </a:r>
          </a:p>
          <a:p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 </a:t>
            </a: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우리는</a:t>
            </a: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이웃들과 기꺼이 나누지 못하고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시간의 주인이 누구인지 모르며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마음의 주인이 누구인지 모릅니다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언제까지나 우리 소유가 유지될 줄 알고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언제까지나 우리 수명이 연장될 줄 알며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언제까지나 우리 의지가 조절될 줄 압니다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주여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이제는 귀를 열게 하시고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이제는 눈을 뜨게 하소서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하느님 나라와 세상에 반씩 걸쳐놓은 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신앙 습관을 버리게 하소서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우리는 세상에 아무것도 </a:t>
            </a: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가지고 온 것이 없습니다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지금 가지고 있는 것으로 만족케 하시고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혹여 쌓을 것이 있거든 </a:t>
            </a: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하늘 곳간에 쌓게 하시며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그래도 눈 앞에 물질이 놓여 있거든 </a:t>
            </a: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흘러가게 하소서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더불어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성령 충만한 청지기로서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주께 신임을 얻는 물질의 관리자 되게 하시고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주께 받은 것을 주께 드리게 하시며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사랑과 나눔으로 당신의 나라와 의를 구하게 하소서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생명의 주관자이신</a:t>
            </a:r>
          </a:p>
          <a:p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주 예수 그리스도의 이름으로 기도드립니다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sz="105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010" y="6082827"/>
            <a:ext cx="1993253" cy="524369"/>
          </a:xfrm>
          <a:prstGeom prst="rect">
            <a:avLst/>
          </a:prstGeom>
        </p:spPr>
      </p:pic>
      <p:pic>
        <p:nvPicPr>
          <p:cNvPr id="1034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29762" r="75767" b="29524"/>
          <a:stretch/>
        </p:blipFill>
        <p:spPr bwMode="auto">
          <a:xfrm>
            <a:off x="9126432" y="5662009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7" t="29552" r="1183" b="29734"/>
          <a:stretch/>
        </p:blipFill>
        <p:spPr bwMode="auto">
          <a:xfrm>
            <a:off x="9411163" y="5662009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7B0E1FB-898A-4D09-85CF-E9D0F524924B}"/>
              </a:ext>
            </a:extLst>
          </p:cNvPr>
          <p:cNvSpPr/>
          <p:nvPr/>
        </p:nvSpPr>
        <p:spPr>
          <a:xfrm>
            <a:off x="9012812" y="3504545"/>
            <a:ext cx="248588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어떤 상황에도 예배하는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복음을 삶으로 증거하는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정의와 평화를 추구하는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4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제일한인교회는 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1979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 로드아일랜드 주에 처음 설립된 한인교회입니다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다양성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평신도 참여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정의평화 사역에 중점을 두는 그리스도 연합교회 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(United Church of Christ)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소속되어 있습니다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endParaRPr lang="en-US" altLang="ko-KR" sz="9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9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No matter who you are or where you are on life’s journey, you are welcome here.</a:t>
            </a: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First Korean Church 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또는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                   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제일한인교회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검색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0822A7-2664-4C7B-AB8A-77FC79E184B5}"/>
              </a:ext>
            </a:extLst>
          </p:cNvPr>
          <p:cNvSpPr/>
          <p:nvPr/>
        </p:nvSpPr>
        <p:spPr>
          <a:xfrm>
            <a:off x="6402551" y="3559581"/>
            <a:ext cx="2356939" cy="369332"/>
          </a:xfrm>
          <a:prstGeom prst="rect">
            <a:avLst/>
          </a:prstGeom>
          <a:noFill/>
          <a:ln>
            <a:noFill/>
          </a:ln>
        </p:spPr>
        <p:txBody>
          <a:bodyPr wrap="square" lIns="45018" rIns="45018">
            <a:spAutoFit/>
          </a:bodyPr>
          <a:lstStyle/>
          <a:p>
            <a:pPr latinLnBrk="1"/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Parable of the Rich Man, 1627</a:t>
            </a:r>
            <a:b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Rembrandt </a:t>
            </a:r>
            <a:r>
              <a:rPr lang="en-US" altLang="ko-KR" sz="900" i="1" dirty="0" err="1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Harmenszoon</a:t>
            </a:r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van Rijn</a:t>
            </a:r>
            <a:endParaRPr lang="ko-KR" altLang="en-US" sz="900" i="1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159CCF-8676-4D49-B960-4CD07A2803B3}"/>
              </a:ext>
            </a:extLst>
          </p:cNvPr>
          <p:cNvSpPr/>
          <p:nvPr/>
        </p:nvSpPr>
        <p:spPr>
          <a:xfrm>
            <a:off x="78501" y="89545"/>
            <a:ext cx="1881643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목회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칼럼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Pastoral Column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6AB3CA2-0BEB-035B-9980-7AAA936A8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3" y="3646488"/>
            <a:ext cx="11704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2551" y="4140712"/>
            <a:ext cx="2662943" cy="941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7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7-31-2022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성령강림 후 여덟째주일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Eighth Sunday after Pentecost</a:t>
            </a: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통권 </a:t>
            </a:r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44-30</a:t>
            </a:r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호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985" dirty="0">
              <a:solidFill>
                <a:srgbClr val="1B6D5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pic>
        <p:nvPicPr>
          <p:cNvPr id="1026" name="Picture 2" descr="Title: Parable of the Rich Man&#10;[Click for larger image view]">
            <a:extLst>
              <a:ext uri="{FF2B5EF4-FFF2-40B4-BE49-F238E27FC236}">
                <a16:creationId xmlns:a16="http://schemas.microsoft.com/office/drawing/2014/main" id="{BE972C06-A41F-1AA5-9B1E-04A8CE22F0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8" b="11139"/>
          <a:stretch/>
        </p:blipFill>
        <p:spPr bwMode="auto">
          <a:xfrm>
            <a:off x="5876152" y="0"/>
            <a:ext cx="5828485" cy="346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3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729" y="460673"/>
            <a:ext cx="2884496" cy="9433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입장의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  <a:endParaRPr lang="en-US" altLang="ko-KR" sz="1200" spc="-100" dirty="0">
              <a:solidFill>
                <a:srgbClr val="1B6D5E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200" spc="-100" dirty="0">
              <a:latin typeface="-윤명조220" panose="02030504000101010101" pitchFamily="18" charset="-127"/>
              <a:ea typeface="-윤명조220" panose="02030504000101010101" pitchFamily="18" charset="-127"/>
            </a:endParaRPr>
          </a:p>
          <a:p>
            <a:pPr marL="180000" marR="0" lvl="0" indent="-3291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예배로 부름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Call to Worship</a:t>
            </a:r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 기원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Invocation</a:t>
            </a: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여는 찬송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Opening Hymn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21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</a:t>
            </a: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 찬양 하여라 전능 왕 창조의 주께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혼아 주 찬양 평강과 구원의 주님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성도들아 주 앞에 이제 나와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즐겁게 찬양하여라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 찬양하여라 놀라운 만유의 주께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포근한 날개 밑 늘 품어 주시는 주님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성도들아 주님의 뜻 안에서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네 소원 다 이루리라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 찬양하여라 온몸과 마음을 바쳐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세상 만물이 주 앞에 다 나와 찬양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성도들아 기쁘게 소리 높여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영원히 찬양하여라 아멘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</a:t>
            </a:r>
            <a:r>
              <a:rPr lang="en-US" altLang="ko-KR" sz="1200" spc="-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죄의 고백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of Confession </a:t>
            </a:r>
            <a:endParaRPr lang="ko-KR" altLang="en-US" sz="12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502901" indent="-347459"/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고백 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502901" indent="-347459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b="1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 </a:t>
            </a:r>
            <a:r>
              <a:rPr lang="ko-KR" altLang="en-US" sz="10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자리에 앉습니다</a:t>
            </a:r>
            <a:r>
              <a:rPr lang="en-US" altLang="ko-KR" sz="10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.  </a:t>
            </a:r>
            <a:endParaRPr lang="en-US" altLang="ko-KR" sz="16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502901" indent="-347459"/>
            <a:endParaRPr lang="en-US" altLang="ko-KR" sz="12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침묵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Silence</a:t>
            </a:r>
          </a:p>
          <a:p>
            <a:pPr>
              <a:defRPr/>
            </a:pPr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사죄 선언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Assurance of Forgiveness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지금 여러분이 아뢴 모든 죄는 용서받았으니 기뻐하고 이웃의 잘못도 용서하십시오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(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아멘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)</a:t>
            </a:r>
            <a:endParaRPr lang="en-US" altLang="ko-KR" sz="1200" b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defRPr/>
            </a:pPr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공동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  </a:t>
            </a:r>
          </a:p>
          <a:p>
            <a:pPr>
              <a:defRPr/>
            </a:pPr>
            <a:r>
              <a:rPr lang="en-US" altLang="ko-KR" sz="105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6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 </a:t>
            </a:r>
            <a:endParaRPr kumimoji="0" lang="en-US" altLang="ko-KR" sz="10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주의 기도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The Lord’s Prayer </a:t>
            </a:r>
          </a:p>
          <a:p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>
              <a:defRPr/>
            </a:pPr>
            <a:endParaRPr lang="en-US" altLang="ko-KR" sz="9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endParaRPr lang="en-US" altLang="ko-KR" sz="8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183600">
              <a:defRPr/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9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219" y="45867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/>
          </a:p>
        </p:txBody>
      </p:sp>
      <p:sp>
        <p:nvSpPr>
          <p:cNvPr id="15" name="Rectangle 14"/>
          <p:cNvSpPr/>
          <p:nvPr/>
        </p:nvSpPr>
        <p:spPr>
          <a:xfrm>
            <a:off x="55346" y="64509"/>
            <a:ext cx="11590129" cy="307777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ko-KR" sz="1378" b="1" kern="14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0731</a:t>
            </a:r>
            <a:r>
              <a:rPr lang="en-US" altLang="ko-KR" sz="1378" b="1" kern="14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378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공동예배</a:t>
            </a:r>
            <a:r>
              <a:rPr lang="ko-KR" altLang="en-US" sz="1378" b="1" kern="1400" dirty="0">
                <a:latin typeface="KoPub바탕체 Bold" panose="00000800000000000000" pitchFamily="2" charset="-127"/>
                <a:ea typeface="KoPub바탕체 Bold" panose="00000800000000000000" pitchFamily="2" charset="-127"/>
              </a:rPr>
              <a:t> </a:t>
            </a:r>
            <a:r>
              <a:rPr lang="ko-KR" altLang="en-US" sz="1378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여덟째주일</a:t>
            </a:r>
            <a:r>
              <a:rPr lang="en-US" altLang="ko-KR" sz="14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         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헌금은 입장할 때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Tray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넣어주세요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순서자는 우측 단상 마이크를 이용해 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r>
              <a:rPr lang="en-US" altLang="ko-KR" sz="900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endParaRPr lang="en-US" altLang="ko-KR" sz="900" dirty="0"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84376" y="455505"/>
            <a:ext cx="3060593" cy="10048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indent="-310884"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모두는 그리스도의 몸이고</a:t>
            </a:r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각자는 그 분의 지체입니다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그리스도께서 우리를 위해 평화를 이루셨으니 하나님 안에서 하나가 됩시다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평화가 여러분과 함께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회중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또한 목사님과 함께 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서로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평화를 빕니다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</a:p>
          <a:p>
            <a:pPr algn="ctr">
              <a:defRPr/>
            </a:pPr>
            <a:endParaRPr lang="en-US" altLang="ko-KR" sz="1200" spc="-100" dirty="0">
              <a:solidFill>
                <a:srgbClr val="57257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>
              <a:defRPr/>
            </a:pP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말씀의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</a:p>
          <a:p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295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시편 낭송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107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주님께 감사노래 불러라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그는 어지시다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그의 사랑 영원하시다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주께서 구해 주신 자들아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모두 노래하여라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원수의 손에서 구해주시고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동서남북 사방에서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불러 모아주셨다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 사랑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주님께 감사하여라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인생들에게 베푸신 그 기적들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모두 찬양하여라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9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타는 목을 시원하게 축여주시고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주린 배를 좋은 음식으로 채워주셨다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⦿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영광이 성부와 성자와 성령께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처음과 같이 지금도 그리고 영원히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295"/>
              </a:spcAft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</a:t>
            </a: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성서 봉독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누가복음서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12:16-21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양은정 목사</a:t>
            </a:r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봉독자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누가공동체가 전한 거룩한 복음입니다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모두 자리에서 일어서 주십시오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>
              <a:spcAft>
                <a:spcPts val="295"/>
              </a:spcAft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그리스도께서 우리를 위하여 평화를   이루셨으니 주님 안에서 하나가 됩시다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평화가 항상 여러분과 함께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회중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또한 목사님과 함께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  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서로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평화를 빕니다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50620" y="456307"/>
            <a:ext cx="3060593" cy="6455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3048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16 “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어떤 부자가 밭에서 많은 소출을 얻게 되어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17 ‘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 곡식을 쌓아둘 곳이 없으니 어떻게 할까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?’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하며 혼자 궁리하다가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18 ‘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옳지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좋은 수가 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내 창고를 헐고 더 큰 것을 지어 거기에다 내 모든 곡식과 재산을 넣어두어야지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19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그리고 내 영혼에게 말하리라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영혼아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,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많은 재산을 쌓아두었으니 너는 이제 몇 년 동안 걱정할 것 없다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그러니 실컷 쉬고 먹고 마시며 즐겨라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.’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하고 말했다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20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그러나 하느님께서는 ‘이 어리석은 자야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,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바로 오늘 밤 네 영혼이 너에게서 떠나가리라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그러니 네가 쌓아둔 것은 누구의 차지가 되겠느냐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?’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하셨다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21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이렇게 자기를 위해서는 재산을 모으면서도 하느님께 인색한 사람은 바로 이와 같이 될 것이다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.”</a:t>
            </a:r>
          </a:p>
          <a:p>
            <a:pPr marL="153048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6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53048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봉독자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말씀입니다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b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다함께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하나님께 감사드립니다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</a:p>
          <a:p>
            <a:endParaRPr lang="en-US" altLang="ko-KR" sz="3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4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이 말씀 따라 사는 동안 지치지 않게 하시고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말씀 따라 사는 동안 주님 나라 이루소서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1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하늘뜻펴기 </a:t>
            </a:r>
            <a:r>
              <a:rPr lang="en-US" altLang="ko-KR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물질 너머 </a:t>
            </a:r>
            <a:r>
              <a:rPr lang="en-US" altLang="ko-KR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노용환 목사</a:t>
            </a:r>
            <a:endParaRPr lang="en-US" altLang="ko-KR" sz="1200" spc="-12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200" spc="-12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/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:::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파송의 예전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:::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kumimoji="0" lang="en-US" altLang="ko-KR" sz="11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Medium" panose="00000600000000000000" pitchFamily="2" charset="-127"/>
              <a:ea typeface="KoPub바탕체 Medium" panose="000006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봉헌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Offering </a:t>
            </a:r>
            <a:r>
              <a:rPr lang="en-US" altLang="ko-KR" sz="1200" spc="-5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kumimoji="0" lang="en-US" altLang="ko-KR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94</a:t>
            </a:r>
            <a:r>
              <a:rPr kumimoji="0" lang="ko-KR" altLang="en-US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장</a:t>
            </a:r>
            <a:r>
              <a:rPr kumimoji="0" lang="en-US" altLang="ko-KR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 | </a:t>
            </a:r>
            <a:r>
              <a:rPr kumimoji="0" lang="ko-KR" altLang="en-US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한정순 권사</a:t>
            </a:r>
            <a:r>
              <a:rPr kumimoji="0" lang="en-US" altLang="ko-KR" sz="1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예수보다 더 귀한 것은 없네 이 세상 행복과 바꿀 수 없네 유혹과 핍박이 몰려 와도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섬기는 내 맘 변치 않아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후렴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세상 즐거움 다 버리고 세상 자랑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 버렸네 주 예수보다 더 귀한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것은 없네 예수 밖에는 없네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6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lvl="0"/>
            <a:r>
              <a:rPr lang="ko-KR" altLang="en-US" sz="10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모든 것은 우리의 호흡까지도 모두 하나님의 것입니다</a:t>
            </a:r>
            <a:r>
              <a:rPr lang="en-US" altLang="ko-KR" sz="10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0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우리에게 허락하신 날들 동안 하나님 뜻에 따라 사용하게 하옵소서</a:t>
            </a:r>
            <a:r>
              <a:rPr lang="en-US" altLang="ko-KR" sz="10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87790" y="1904116"/>
            <a:ext cx="181895" cy="63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36" tIns="45018" rIns="90036" bIns="45018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772">
                <a:latin typeface="Arial" panose="020B0604020202020204" pitchFamily="34" charset="0"/>
              </a:rPr>
            </a:br>
            <a:endParaRPr lang="en-US" altLang="en-US" sz="1772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220" y="141403"/>
            <a:ext cx="65" cy="2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72" dirty="0"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0E2C51-F5A9-4679-BC48-C5D3525BD32B}"/>
              </a:ext>
            </a:extLst>
          </p:cNvPr>
          <p:cNvSpPr/>
          <p:nvPr/>
        </p:nvSpPr>
        <p:spPr>
          <a:xfrm>
            <a:off x="8809670" y="439367"/>
            <a:ext cx="2884494" cy="362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공동관심사의 나눔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정정욱 장로</a:t>
            </a: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>
              <a:defRPr/>
            </a:pPr>
            <a:endParaRPr kumimoji="0" lang="en-US" altLang="ko-KR" sz="10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파송 찬양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79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1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절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하나님 지으신 모든 세계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마음 속에 그리어볼 때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하늘의 별 울려퍼지는 뇌성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권능 우주에 찼네</a:t>
            </a:r>
          </a:p>
          <a:p>
            <a:pPr marL="182873"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후렴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높고 위대하심을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영혼이 찬양하네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높고 위대하심을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영혼이 찬양하네</a:t>
            </a:r>
          </a:p>
          <a:p>
            <a:pPr marL="182873">
              <a:defRPr/>
            </a:pPr>
            <a:endParaRPr lang="en-US" altLang="ko-KR" sz="12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파송사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Sending Message</a:t>
            </a:r>
          </a:p>
          <a:p>
            <a:pPr marL="466327" indent="-310884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이제 평안히 돌아가십시오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복음의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말씀을 들었으니 한 주간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베풀며 살아가 보십시오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(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pPr>
              <a:defRPr/>
            </a:pPr>
            <a:endParaRPr lang="en-US" altLang="ko-KR" sz="800" b="1" spc="-100" dirty="0">
              <a:solidFill>
                <a:srgbClr val="7030A0"/>
              </a:solidFill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축도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Benediction</a:t>
            </a:r>
            <a:endParaRPr lang="en-US" altLang="ko-KR" sz="1200" spc="-100" dirty="0">
              <a:solidFill>
                <a:prstClr val="black">
                  <a:lumMod val="50000"/>
                  <a:lumOff val="50000"/>
                </a:prst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D16D3CD-45F2-4B18-A78E-02F4C60DB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16898"/>
              </p:ext>
            </p:extLst>
          </p:nvPr>
        </p:nvGraphicFramePr>
        <p:xfrm>
          <a:off x="8848365" y="5812134"/>
          <a:ext cx="2793544" cy="98135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58709">
                  <a:extLst>
                    <a:ext uri="{9D8B030D-6E8A-4147-A177-3AD203B41FA5}">
                      <a16:colId xmlns:a16="http://schemas.microsoft.com/office/drawing/2014/main" val="149897275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1991784048"/>
                    </a:ext>
                  </a:extLst>
                </a:gridCol>
                <a:gridCol w="558708">
                  <a:extLst>
                    <a:ext uri="{9D8B030D-6E8A-4147-A177-3AD203B41FA5}">
                      <a16:colId xmlns:a16="http://schemas.microsoft.com/office/drawing/2014/main" val="2749495627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4087205299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2045838008"/>
                    </a:ext>
                  </a:extLst>
                </a:gridCol>
              </a:tblGrid>
              <a:tr h="24583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7/31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8/7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8/14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8/21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93555"/>
                  </a:ext>
                </a:extLst>
              </a:tr>
              <a:tr h="15432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회중기도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-20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공동기도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이길자</a:t>
                      </a:r>
                      <a:endParaRPr lang="en-US" sz="700" kern="1200" spc="-20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정정욱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박성옥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684663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성서봉독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박현주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박현주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531128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봉헌위원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한정순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박영미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양승숙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한정순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1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2071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9E3DD0F20314C8447BF29BA73855A" ma:contentTypeVersion="10" ma:contentTypeDescription="Create a new document." ma:contentTypeScope="" ma:versionID="35e8850d86578afe9965480a89a9d257">
  <xsd:schema xmlns:xsd="http://www.w3.org/2001/XMLSchema" xmlns:xs="http://www.w3.org/2001/XMLSchema" xmlns:p="http://schemas.microsoft.com/office/2006/metadata/properties" xmlns:ns3="33f8a0d5-de4f-4b8e-8371-2b396b7fa385" targetNamespace="http://schemas.microsoft.com/office/2006/metadata/properties" ma:root="true" ma:fieldsID="4ccfaeeec1f59debbb46751b42463f22" ns3:_="">
    <xsd:import namespace="33f8a0d5-de4f-4b8e-8371-2b396b7fa3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8a0d5-de4f-4b8e-8371-2b396b7fa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9E216-EF51-41D0-8856-582A4EB8C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f8a0d5-de4f-4b8e-8371-2b396b7fa3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429D70-F86E-4F68-B567-7A290F4863A1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33f8a0d5-de4f-4b8e-8371-2b396b7fa38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B125252-1C33-4E6C-92B3-EA360ABDC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416512</TotalTime>
  <Words>1488</Words>
  <Application>Microsoft Office PowerPoint</Application>
  <PresentationFormat>Custom</PresentationFormat>
  <Paragraphs>242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9" baseType="lpstr">
      <vt:lpstr>KoPubWorld바탕체 Light</vt:lpstr>
      <vt:lpstr>KoPub돋움체 Bold</vt:lpstr>
      <vt:lpstr>KoPub돋움체 Light</vt:lpstr>
      <vt:lpstr>KoPub돋움체 Medium</vt:lpstr>
      <vt:lpstr>KoPub바탕체 Bold</vt:lpstr>
      <vt:lpstr>KoPub바탕체 Light</vt:lpstr>
      <vt:lpstr>KoPub바탕체 Medium</vt:lpstr>
      <vt:lpstr>나눔명조</vt:lpstr>
      <vt:lpstr>-윤고딕320</vt:lpstr>
      <vt:lpstr>-윤고딕330</vt:lpstr>
      <vt:lpstr>-윤고딕340</vt:lpstr>
      <vt:lpstr>-윤명조220</vt:lpstr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</dc:title>
  <dc:creator>Windows 사용자</dc:creator>
  <cp:lastModifiedBy>Yonghwan Noh</cp:lastModifiedBy>
  <cp:revision>3191</cp:revision>
  <cp:lastPrinted>2022-06-19T15:46:46Z</cp:lastPrinted>
  <dcterms:created xsi:type="dcterms:W3CDTF">2017-11-10T03:55:42Z</dcterms:created>
  <dcterms:modified xsi:type="dcterms:W3CDTF">2022-07-31T06:08:58Z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0x0101001FC9E3DD0F20314C8447BF29BA73855A</vt:lpwstr>
  </property>
</Properties>
</file>